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4" r:id="rId2"/>
    <p:sldId id="257" r:id="rId3"/>
    <p:sldId id="259" r:id="rId4"/>
    <p:sldId id="262" r:id="rId5"/>
    <p:sldId id="264" r:id="rId6"/>
    <p:sldId id="265" r:id="rId7"/>
    <p:sldId id="267" r:id="rId8"/>
    <p:sldId id="269" r:id="rId9"/>
    <p:sldId id="270" r:id="rId10"/>
    <p:sldId id="271" r:id="rId11"/>
    <p:sldId id="273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zS0CRRfSAoG8Fgla3MCzg==" hashData="NMalvlrtTSFR9F6g00xVKE7SYF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96" autoAdjust="0"/>
  </p:normalViewPr>
  <p:slideViewPr>
    <p:cSldViewPr>
      <p:cViewPr>
        <p:scale>
          <a:sx n="65" d="100"/>
          <a:sy n="65" d="100"/>
        </p:scale>
        <p:origin x="-1308" y="-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00D8D-69A8-4876-9917-5A1830766437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17D9C-B8A8-49F4-9927-FA4F88343E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72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17D9C-B8A8-49F4-9927-FA4F88343ECE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50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17D9C-B8A8-49F4-9927-FA4F88343ECE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50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17D9C-B8A8-49F4-9927-FA4F88343ECE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50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17D9C-B8A8-49F4-9927-FA4F88343ECE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50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17D9C-B8A8-49F4-9927-FA4F88343ECE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50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341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982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105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70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947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200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642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108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152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499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4CC30-E02E-4936-B729-E4F6C35353A9}" type="datetimeFigureOut">
              <a:rPr lang="es-CL" smtClean="0"/>
              <a:t>25-04-2020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DC63-DD9F-4B44-B361-47C295818F6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50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178971" y="3861048"/>
            <a:ext cx="2255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RIMAS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Circus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584" y="2492896"/>
            <a:ext cx="244475" cy="24447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563888" y="646516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bg1"/>
                </a:solidFill>
              </a:rPr>
              <a:t>Krea</a:t>
            </a:r>
            <a:r>
              <a:rPr lang="es-CL" dirty="0" smtClean="0">
                <a:solidFill>
                  <a:schemeClr val="bg1"/>
                </a:solidFill>
              </a:rPr>
              <a:t> Materiales </a:t>
            </a:r>
            <a:r>
              <a:rPr lang="es-CL" dirty="0">
                <a:solidFill>
                  <a:schemeClr val="bg1"/>
                </a:solidFill>
              </a:rPr>
              <a:t>E</a:t>
            </a:r>
            <a:r>
              <a:rPr lang="es-CL" dirty="0" smtClean="0">
                <a:solidFill>
                  <a:schemeClr val="bg1"/>
                </a:solidFill>
              </a:rPr>
              <a:t>ducativos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534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44624"/>
            <a:ext cx="8951812" cy="692497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¿Son rimas? Marca la respuesta</a:t>
            </a:r>
          </a:p>
          <a:p>
            <a:pPr algn="ctr"/>
            <a:endParaRPr lang="es-C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</p:txBody>
      </p:sp>
      <p:sp>
        <p:nvSpPr>
          <p:cNvPr id="5" name="4 Elipse"/>
          <p:cNvSpPr/>
          <p:nvPr/>
        </p:nvSpPr>
        <p:spPr>
          <a:xfrm>
            <a:off x="2195736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SI</a:t>
            </a:r>
            <a:endParaRPr lang="es-CL" sz="4000" dirty="0"/>
          </a:p>
        </p:txBody>
      </p:sp>
      <p:sp>
        <p:nvSpPr>
          <p:cNvPr id="17" name="16 Elipse"/>
          <p:cNvSpPr/>
          <p:nvPr/>
        </p:nvSpPr>
        <p:spPr>
          <a:xfrm>
            <a:off x="5912574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NO</a:t>
            </a:r>
            <a:endParaRPr lang="es-CL" sz="4000" dirty="0"/>
          </a:p>
        </p:txBody>
      </p:sp>
      <p:sp>
        <p:nvSpPr>
          <p:cNvPr id="6" name="AutoShape 2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4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AutoShape 6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8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" name="Picture 8" descr="ANd9GcTFAzntOmZN6YTCq42_nDeqqZ2ZFDhjghflGxjBA8KXidxNI2w&amp;t=1&amp;usg=__1W9nPZtVmGalS3IKRttqf5j8Xtk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95" y="1959972"/>
            <a:ext cx="2527373" cy="242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6" name="Picture 2" descr="rayos de sol png - Minus Sol Y Nubes, Rayos De Sol, Dibujos D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57558"/>
            <a:ext cx="2537132" cy="239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766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44624"/>
            <a:ext cx="8951812" cy="692497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¿Son rimas? Marca la respuesta</a:t>
            </a:r>
          </a:p>
          <a:p>
            <a:pPr algn="ctr"/>
            <a:endParaRPr lang="es-C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</p:txBody>
      </p:sp>
      <p:sp>
        <p:nvSpPr>
          <p:cNvPr id="5" name="4 Elipse"/>
          <p:cNvSpPr/>
          <p:nvPr/>
        </p:nvSpPr>
        <p:spPr>
          <a:xfrm>
            <a:off x="2195736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SI</a:t>
            </a:r>
            <a:endParaRPr lang="es-CL" sz="4000" dirty="0"/>
          </a:p>
        </p:txBody>
      </p:sp>
      <p:sp>
        <p:nvSpPr>
          <p:cNvPr id="17" name="16 Elipse"/>
          <p:cNvSpPr/>
          <p:nvPr/>
        </p:nvSpPr>
        <p:spPr>
          <a:xfrm>
            <a:off x="5912574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NO</a:t>
            </a:r>
            <a:endParaRPr lang="es-CL" sz="4000" dirty="0"/>
          </a:p>
        </p:txBody>
      </p:sp>
      <p:sp>
        <p:nvSpPr>
          <p:cNvPr id="6" name="AutoShape 2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4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AutoShape 6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8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0" t="26845" r="50770" b="50714"/>
          <a:stretch/>
        </p:blipFill>
        <p:spPr bwMode="auto">
          <a:xfrm>
            <a:off x="1763688" y="1917968"/>
            <a:ext cx="2209202" cy="2472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t="27264" r="64874" b="50145"/>
          <a:stretch/>
        </p:blipFill>
        <p:spPr bwMode="auto">
          <a:xfrm>
            <a:off x="5508104" y="1950578"/>
            <a:ext cx="1988646" cy="2480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 rot="1230121">
            <a:off x="3507255" y="3796294"/>
            <a:ext cx="3428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¡SÚPER BIEN!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84" y="23029"/>
            <a:ext cx="8951812" cy="68634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¿Qué palabra rima con                 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latin typeface="Century Gothic" panose="020B0502020202020204" pitchFamily="34" charset="0"/>
              </a:rPr>
              <a:t> </a:t>
            </a:r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1" t="54575" r="50812" b="22873"/>
          <a:stretch/>
        </p:blipFill>
        <p:spPr bwMode="auto">
          <a:xfrm>
            <a:off x="3775902" y="3717031"/>
            <a:ext cx="1569375" cy="1804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9" t="24332" r="50766" b="52212"/>
          <a:stretch/>
        </p:blipFill>
        <p:spPr bwMode="auto">
          <a:xfrm>
            <a:off x="6012160" y="543866"/>
            <a:ext cx="1728192" cy="204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56816" r="64437" b="23269"/>
          <a:stretch/>
        </p:blipFill>
        <p:spPr bwMode="auto">
          <a:xfrm>
            <a:off x="1413660" y="3717031"/>
            <a:ext cx="1777171" cy="1804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26445" r="64250" b="50629"/>
          <a:stretch/>
        </p:blipFill>
        <p:spPr bwMode="auto">
          <a:xfrm>
            <a:off x="5868144" y="3717031"/>
            <a:ext cx="1521670" cy="177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3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84" y="23029"/>
            <a:ext cx="8951812" cy="68634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¿Qué palabra rima con                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latin typeface="Century Gothic" panose="020B0502020202020204" pitchFamily="34" charset="0"/>
              </a:rPr>
              <a:t> </a:t>
            </a:r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5" t="29860" r="51013" b="47760"/>
          <a:stretch/>
        </p:blipFill>
        <p:spPr bwMode="auto">
          <a:xfrm>
            <a:off x="5938230" y="548680"/>
            <a:ext cx="180212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29860" r="65158" b="47625"/>
          <a:stretch/>
        </p:blipFill>
        <p:spPr bwMode="auto">
          <a:xfrm>
            <a:off x="6228184" y="3661580"/>
            <a:ext cx="1656184" cy="191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2" t="60611" r="51582" b="17684"/>
          <a:stretch/>
        </p:blipFill>
        <p:spPr bwMode="auto">
          <a:xfrm>
            <a:off x="3779912" y="3661580"/>
            <a:ext cx="1817963" cy="1865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2" t="29805" r="51298" b="47519"/>
          <a:stretch/>
        </p:blipFill>
        <p:spPr bwMode="auto">
          <a:xfrm>
            <a:off x="1475656" y="3702167"/>
            <a:ext cx="180020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9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84" y="23029"/>
            <a:ext cx="8951812" cy="68634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¿Qué palabra rima con                 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latin typeface="Century Gothic" panose="020B0502020202020204" pitchFamily="34" charset="0"/>
              </a:rPr>
              <a:t> </a:t>
            </a:r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29837" r="64297" b="47682"/>
          <a:stretch/>
        </p:blipFill>
        <p:spPr bwMode="auto">
          <a:xfrm>
            <a:off x="5868144" y="445313"/>
            <a:ext cx="1870396" cy="204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4" t="29089" r="51298" b="48135"/>
          <a:stretch/>
        </p:blipFill>
        <p:spPr bwMode="auto">
          <a:xfrm>
            <a:off x="1475656" y="3402289"/>
            <a:ext cx="1832033" cy="2153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60116" r="64411" b="17403"/>
          <a:stretch/>
        </p:blipFill>
        <p:spPr bwMode="auto">
          <a:xfrm>
            <a:off x="3851920" y="3464974"/>
            <a:ext cx="1872208" cy="20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 t="29481" r="51040" b="48138"/>
          <a:stretch/>
        </p:blipFill>
        <p:spPr bwMode="auto">
          <a:xfrm>
            <a:off x="6228184" y="3444562"/>
            <a:ext cx="1848990" cy="2068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84" y="23029"/>
            <a:ext cx="8951812" cy="68634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¿Qué palabra rima con                 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latin typeface="Century Gothic" panose="020B0502020202020204" pitchFamily="34" charset="0"/>
              </a:rPr>
              <a:t> </a:t>
            </a:r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60116" r="64411" b="17403"/>
          <a:stretch/>
        </p:blipFill>
        <p:spPr bwMode="auto">
          <a:xfrm>
            <a:off x="3923928" y="3464974"/>
            <a:ext cx="1872208" cy="20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2" t="29290" r="51183" b="48356"/>
          <a:stretch/>
        </p:blipFill>
        <p:spPr bwMode="auto">
          <a:xfrm>
            <a:off x="5940152" y="482715"/>
            <a:ext cx="1854580" cy="2113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2" t="30111" r="64683" b="47535"/>
          <a:stretch/>
        </p:blipFill>
        <p:spPr bwMode="auto">
          <a:xfrm>
            <a:off x="1475656" y="3464974"/>
            <a:ext cx="1872208" cy="2133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59958" r="64510" b="17688"/>
          <a:stretch/>
        </p:blipFill>
        <p:spPr bwMode="auto">
          <a:xfrm>
            <a:off x="6228184" y="3484748"/>
            <a:ext cx="1800200" cy="205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84" y="23029"/>
            <a:ext cx="8951812" cy="686341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¿Qué palabra rima con                 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r>
              <a:rPr lang="es-CL" sz="3200" dirty="0" smtClean="0">
                <a:latin typeface="Century Gothic" panose="020B0502020202020204" pitchFamily="34" charset="0"/>
              </a:rPr>
              <a:t> </a:t>
            </a:r>
            <a:endParaRPr lang="es-CL" sz="3200" dirty="0">
              <a:latin typeface="Century Gothic" panose="020B0502020202020204" pitchFamily="34" charset="0"/>
            </a:endParaRPr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/>
          </a:p>
          <a:p>
            <a:pPr algn="ctr"/>
            <a:endParaRPr lang="es-CL" sz="20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29291" r="51183" b="48250"/>
          <a:stretch/>
        </p:blipFill>
        <p:spPr bwMode="auto">
          <a:xfrm>
            <a:off x="5868144" y="542242"/>
            <a:ext cx="1823533" cy="2047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60872" r="51183" b="18923"/>
          <a:stretch/>
        </p:blipFill>
        <p:spPr bwMode="auto">
          <a:xfrm>
            <a:off x="1475656" y="3481643"/>
            <a:ext cx="2036680" cy="2057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60163" r="64346" b="18307"/>
          <a:stretch/>
        </p:blipFill>
        <p:spPr bwMode="auto">
          <a:xfrm>
            <a:off x="3888795" y="3504038"/>
            <a:ext cx="1898959" cy="201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29860" r="65158" b="47625"/>
          <a:stretch/>
        </p:blipFill>
        <p:spPr bwMode="auto">
          <a:xfrm>
            <a:off x="6332794" y="3482422"/>
            <a:ext cx="1623582" cy="203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44624"/>
            <a:ext cx="8951812" cy="66171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¿Son rimas? Marca SI O NO</a:t>
            </a:r>
          </a:p>
          <a:p>
            <a:pPr algn="ctr"/>
            <a:endParaRPr lang="es-C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5" t="38923" r="55596" b="37487"/>
          <a:stretch/>
        </p:blipFill>
        <p:spPr bwMode="auto">
          <a:xfrm>
            <a:off x="2339752" y="2002193"/>
            <a:ext cx="1728192" cy="194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4" t="49214" r="31481" b="29282"/>
          <a:stretch/>
        </p:blipFill>
        <p:spPr bwMode="auto">
          <a:xfrm>
            <a:off x="5148064" y="2023193"/>
            <a:ext cx="1746738" cy="192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2411760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SI</a:t>
            </a:r>
            <a:endParaRPr lang="es-CL" sz="4000" dirty="0"/>
          </a:p>
        </p:txBody>
      </p:sp>
      <p:sp>
        <p:nvSpPr>
          <p:cNvPr id="17" name="16 Elipse"/>
          <p:cNvSpPr/>
          <p:nvPr/>
        </p:nvSpPr>
        <p:spPr>
          <a:xfrm>
            <a:off x="5143799" y="4581128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NO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1449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923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44624"/>
            <a:ext cx="8951812" cy="692497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¿Son rimas? Marca SI O NO</a:t>
            </a:r>
          </a:p>
          <a:p>
            <a:pPr algn="ctr"/>
            <a:endParaRPr lang="es-C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</p:txBody>
      </p:sp>
      <p:sp>
        <p:nvSpPr>
          <p:cNvPr id="5" name="4 Elipse"/>
          <p:cNvSpPr/>
          <p:nvPr/>
        </p:nvSpPr>
        <p:spPr>
          <a:xfrm>
            <a:off x="2195736" y="4589367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SI</a:t>
            </a:r>
            <a:endParaRPr lang="es-CL" sz="4000" dirty="0"/>
          </a:p>
        </p:txBody>
      </p:sp>
      <p:sp>
        <p:nvSpPr>
          <p:cNvPr id="17" name="16 Elipse"/>
          <p:cNvSpPr/>
          <p:nvPr/>
        </p:nvSpPr>
        <p:spPr>
          <a:xfrm>
            <a:off x="5143799" y="4581128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NO</a:t>
            </a:r>
            <a:endParaRPr lang="es-CL" sz="4000" dirty="0"/>
          </a:p>
        </p:txBody>
      </p:sp>
      <p:pic>
        <p:nvPicPr>
          <p:cNvPr id="9" name="Picture 5" descr="ANd9GcSy8fWbXRsfc1YaNOoerbLC4jovESilvblg2AIbw4DUNU-afo4&amp;t=1&amp;usg=__jjQM9ag2Mg_KFeHwkI8JpxkgS8U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72" y="2049043"/>
            <a:ext cx="2304256" cy="208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AutoShape 2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4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AutoShape 6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8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6154" name="Picture 10" descr="Manzana Png - Imagen De Manzana Png, transparent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6375" r="22565"/>
          <a:stretch/>
        </p:blipFill>
        <p:spPr bwMode="auto">
          <a:xfrm>
            <a:off x="5436096" y="2058598"/>
            <a:ext cx="2017966" cy="21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704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1403648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107504" y="44624"/>
            <a:ext cx="8951812" cy="692497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77800" cap="rnd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3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¿Son rimas? Marca SI O NO</a:t>
            </a:r>
          </a:p>
          <a:p>
            <a:pPr algn="ctr"/>
            <a:endParaRPr lang="es-CL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C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</p:txBody>
      </p:sp>
      <p:sp>
        <p:nvSpPr>
          <p:cNvPr id="5" name="4 Elipse"/>
          <p:cNvSpPr/>
          <p:nvPr/>
        </p:nvSpPr>
        <p:spPr>
          <a:xfrm>
            <a:off x="2195736" y="4653136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SI</a:t>
            </a:r>
            <a:endParaRPr lang="es-CL" sz="4000" dirty="0"/>
          </a:p>
        </p:txBody>
      </p:sp>
      <p:sp>
        <p:nvSpPr>
          <p:cNvPr id="17" name="16 Elipse"/>
          <p:cNvSpPr/>
          <p:nvPr/>
        </p:nvSpPr>
        <p:spPr>
          <a:xfrm>
            <a:off x="5143799" y="4581128"/>
            <a:ext cx="1584176" cy="1584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 smtClean="0"/>
              <a:t>NO</a:t>
            </a:r>
            <a:endParaRPr lang="es-CL" sz="4000" dirty="0"/>
          </a:p>
        </p:txBody>
      </p:sp>
      <p:sp>
        <p:nvSpPr>
          <p:cNvPr id="6" name="AutoShape 2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4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8" name="AutoShape 6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AutoShape 8" descr="Manzana Png - Imagen De Manzana Png - 960x443 PNG Download - PNGki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29860" r="65158" b="47625"/>
          <a:stretch/>
        </p:blipFill>
        <p:spPr bwMode="auto">
          <a:xfrm>
            <a:off x="2267744" y="2018640"/>
            <a:ext cx="1623582" cy="203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4" t="29089" r="51298" b="48135"/>
          <a:stretch/>
        </p:blipFill>
        <p:spPr bwMode="auto">
          <a:xfrm>
            <a:off x="5012750" y="2018640"/>
            <a:ext cx="1846273" cy="205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101</Words>
  <Application>Microsoft Office PowerPoint</Application>
  <PresentationFormat>Presentación en pantalla (4:3)</PresentationFormat>
  <Paragraphs>182</Paragraphs>
  <Slides>11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Daniella</dc:creator>
  <cp:lastModifiedBy>Daniella</cp:lastModifiedBy>
  <cp:revision>21</cp:revision>
  <dcterms:created xsi:type="dcterms:W3CDTF">2020-04-24T00:16:29Z</dcterms:created>
  <dcterms:modified xsi:type="dcterms:W3CDTF">2020-04-25T20:56:43Z</dcterms:modified>
</cp:coreProperties>
</file>