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4" r:id="rId2"/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77" autoAdjust="0"/>
  </p:normalViewPr>
  <p:slideViewPr>
    <p:cSldViewPr>
      <p:cViewPr varScale="1">
        <p:scale>
          <a:sx n="73" d="100"/>
          <a:sy n="73" d="100"/>
        </p:scale>
        <p:origin x="17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F339550-500E-4A03-9A2A-B419095BAE0D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203C69-1877-463D-BD00-B45B9BF2C84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9550-500E-4A03-9A2A-B419095BAE0D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3C69-1877-463D-BD00-B45B9BF2C84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9550-500E-4A03-9A2A-B419095BAE0D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3C69-1877-463D-BD00-B45B9BF2C84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9550-500E-4A03-9A2A-B419095BAE0D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3C69-1877-463D-BD00-B45B9BF2C84E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9550-500E-4A03-9A2A-B419095BAE0D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3C69-1877-463D-BD00-B45B9BF2C84E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9550-500E-4A03-9A2A-B419095BAE0D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3C69-1877-463D-BD00-B45B9BF2C84E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9550-500E-4A03-9A2A-B419095BAE0D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3C69-1877-463D-BD00-B45B9BF2C84E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9550-500E-4A03-9A2A-B419095BAE0D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3C69-1877-463D-BD00-B45B9BF2C84E}" type="slidenum">
              <a:rPr lang="es-CL" smtClean="0"/>
              <a:t>‹Nº›</a:t>
            </a:fld>
            <a:endParaRPr lang="es-CL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9550-500E-4A03-9A2A-B419095BAE0D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3C69-1877-463D-BD00-B45B9BF2C84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F339550-500E-4A03-9A2A-B419095BAE0D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3C69-1877-463D-BD00-B45B9BF2C84E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F339550-500E-4A03-9A2A-B419095BAE0D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203C69-1877-463D-BD00-B45B9BF2C84E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F339550-500E-4A03-9A2A-B419095BAE0D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203C69-1877-463D-BD00-B45B9BF2C84E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9qXJp9dqdI&amp;list=PLe6RoxjlcEsL-a51qWvB4WUq4FvBnMXCb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3068960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es-CL" sz="1600" i="1" dirty="0" smtClean="0">
                <a:latin typeface="TimesNewRomanPS-BoldItalicMT"/>
              </a:rPr>
              <a:t>. ESTIMADOS </a:t>
            </a:r>
            <a:r>
              <a:rPr lang="es-CL" sz="1600" i="1" dirty="0">
                <a:latin typeface="TimesNewRomanPS-BoldItalicMT"/>
              </a:rPr>
              <a:t>APODERADOS, JUNTO CON SALUDAR, COMO EQUIPO DEL PROGRAMA DE INTEGRACIÓN ESCOLAR DEL COLEGIO MARÍA MONTESSORI DE EDUCACIÓN PARVULARIA, QUEREMOS COMPARTIR CON USTEDES ACTIVIDADES PARA REALIZAR EN CASA Y PODER ESTIMULAR EL LENGUAJE EN TODOS SUS NIVELES.</a:t>
            </a:r>
            <a:r>
              <a:rPr lang="es-CL" sz="1600" dirty="0">
                <a:latin typeface="TimesNewRomanPSMT"/>
              </a:rPr>
              <a:t>	</a:t>
            </a:r>
            <a:br>
              <a:rPr lang="es-CL" sz="1600" dirty="0">
                <a:latin typeface="TimesNewRomanPSMT"/>
              </a:rPr>
            </a:br>
            <a:r>
              <a:rPr lang="es-CL" sz="1600" dirty="0">
                <a:latin typeface="TimesNewRomanPSMT"/>
              </a:rPr>
              <a:t>•</a:t>
            </a:r>
            <a:r>
              <a:rPr lang="es-CL" sz="1600" i="1" dirty="0">
                <a:latin typeface="TimesNewRomanPS-BoldItalicMT"/>
              </a:rPr>
              <a:t>GUÍA DE ESTIMULACIÓN DEL LENGUAJE VERBAL Y NO </a:t>
            </a:r>
            <a:r>
              <a:rPr lang="es-CL" sz="1600" i="1" dirty="0" smtClean="0">
                <a:latin typeface="TimesNewRomanPS-BoldItalicMT"/>
              </a:rPr>
              <a:t>VERBAL</a:t>
            </a:r>
            <a:br>
              <a:rPr lang="es-CL" sz="1600" i="1" dirty="0" smtClean="0">
                <a:latin typeface="TimesNewRomanPS-BoldItalicMT"/>
              </a:rPr>
            </a:br>
            <a:r>
              <a:rPr lang="es-CL" sz="1600" dirty="0">
                <a:latin typeface="TimesNewRomanPSMT"/>
              </a:rPr>
              <a:t>	</a:t>
            </a:r>
            <a:br>
              <a:rPr lang="es-CL" sz="1600" dirty="0">
                <a:latin typeface="TimesNewRomanPSMT"/>
              </a:rPr>
            </a:br>
            <a:r>
              <a:rPr lang="es-CL" sz="1600" dirty="0">
                <a:latin typeface="TimesNewRomanPS-BoldMT"/>
              </a:rPr>
              <a:t>Se recomienda realizar las actividades en conjunto con la familia y así continuar apoyando el proceso educativo de </a:t>
            </a:r>
            <a:r>
              <a:rPr lang="es-CL" sz="1600" i="1" dirty="0">
                <a:latin typeface="TimesNewRomanPS-BoldMT"/>
              </a:rPr>
              <a:t>nuestros</a:t>
            </a:r>
            <a:r>
              <a:rPr lang="es-CL" sz="1600" dirty="0">
                <a:latin typeface="TimesNewRomanPS-BoldMT"/>
              </a:rPr>
              <a:t> niños y niñas.</a:t>
            </a:r>
            <a:r>
              <a:rPr lang="es-419" sz="1600" dirty="0">
                <a:latin typeface="TimesNewRomanPS-BoldMT"/>
              </a:rPr>
              <a:t/>
            </a:r>
            <a:br>
              <a:rPr lang="es-419" sz="1600" dirty="0">
                <a:latin typeface="TimesNewRomanPS-BoldMT"/>
              </a:rPr>
            </a:br>
            <a:r>
              <a:rPr lang="es-419" sz="1600" dirty="0" smtClean="0">
                <a:latin typeface="TimesNewRomanPS-BoldMT"/>
              </a:rPr>
              <a:t>Equipo </a:t>
            </a:r>
            <a:r>
              <a:rPr lang="es-CL" sz="1600" dirty="0" smtClean="0">
                <a:latin typeface="TimesNewRomanPS-BoldMT"/>
              </a:rPr>
              <a:t>( </a:t>
            </a:r>
            <a:r>
              <a:rPr lang="es-CL" sz="1600" smtClean="0">
                <a:latin typeface="TimesNewRomanPS-BoldMT"/>
              </a:rPr>
              <a:t>PIE) 2020</a:t>
            </a:r>
            <a:r>
              <a:rPr lang="es-CL" sz="1600" dirty="0">
                <a:latin typeface="TimesNewRomanPS-BoldMT"/>
              </a:rPr>
              <a:t/>
            </a:r>
            <a:br>
              <a:rPr lang="es-CL" sz="1600" dirty="0">
                <a:latin typeface="TimesNewRomanPS-BoldMT"/>
              </a:rPr>
            </a:br>
            <a:r>
              <a:rPr lang="es-CL" sz="1600" dirty="0" smtClean="0">
                <a:latin typeface="TimesNewRomanPS-BoldMT"/>
              </a:rPr>
              <a:t>Nivel: Pre kínder</a:t>
            </a:r>
            <a:r>
              <a:rPr lang="es-CL" sz="1600" smtClean="0">
                <a:latin typeface="TimesNewRomanPS-BoldMT"/>
              </a:rPr>
              <a:t>/ Kínder </a:t>
            </a:r>
            <a:r>
              <a:rPr lang="es-CL" sz="1600" dirty="0"/>
              <a:t/>
            </a:r>
            <a:br>
              <a:rPr lang="es-CL" sz="1600" dirty="0"/>
            </a:br>
            <a:endParaRPr lang="en-US" sz="1600" dirty="0"/>
          </a:p>
        </p:txBody>
      </p:sp>
      <p:pic>
        <p:nvPicPr>
          <p:cNvPr id="4" name="Imagen 12">
            <a:extLst>
              <a:ext uri="{FF2B5EF4-FFF2-40B4-BE49-F238E27FC236}">
                <a16:creationId xmlns:a16="http://schemas.microsoft.com/office/drawing/2014/main" id="{573166CA-B464-5E4E-AE4C-CC1983496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60648"/>
            <a:ext cx="434958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74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¿PARA QUE ME SIRVE EL </a:t>
            </a:r>
            <a:r>
              <a:rPr lang="es-CL" dirty="0" smtClean="0"/>
              <a:t>RIÑONES ? </a:t>
            </a:r>
            <a:endParaRPr lang="es-CL" dirty="0"/>
          </a:p>
        </p:txBody>
      </p:sp>
      <p:pic>
        <p:nvPicPr>
          <p:cNvPr id="7170" name="Picture 2" descr="Ã³rgano riÃ±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839697" cy="501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12">
            <a:extLst>
              <a:ext uri="{FF2B5EF4-FFF2-40B4-BE49-F238E27FC236}">
                <a16:creationId xmlns:a16="http://schemas.microsoft.com/office/drawing/2014/main" id="{573166CA-B464-5E4E-AE4C-CC1983496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931" y="1344378"/>
            <a:ext cx="2174792" cy="104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5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428802" y="2420888"/>
            <a:ext cx="3423118" cy="2989312"/>
          </a:xfrm>
        </p:spPr>
        <p:txBody>
          <a:bodyPr>
            <a:normAutofit/>
          </a:bodyPr>
          <a:lstStyle/>
          <a:p>
            <a:r>
              <a:rPr lang="es-CL" dirty="0"/>
              <a:t>Pídele al niño(a) que nombre o indique el órgano solicitado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995936" y="188640"/>
            <a:ext cx="5256584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7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87443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https://www.youtube.com/watch?v=-9qXJp9dqdI&amp;list=PLe6RoxjlcEsL-a51qWvB4WUq4FvBnMXCb</a:t>
            </a:r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498178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chemeClr val="accent1">
                    <a:lumMod val="75000"/>
                  </a:schemeClr>
                </a:solidFill>
              </a:rPr>
              <a:t>Apoderado antes de comenzar la actividad observen el video, que será la motivación </a:t>
            </a:r>
            <a:r>
              <a:rPr lang="es-CL">
                <a:solidFill>
                  <a:schemeClr val="accent1">
                    <a:lumMod val="75000"/>
                  </a:schemeClr>
                </a:solidFill>
              </a:rPr>
              <a:t>para </a:t>
            </a:r>
            <a:r>
              <a:rPr lang="es-CL" smtClean="0">
                <a:solidFill>
                  <a:schemeClr val="accent1">
                    <a:lumMod val="75000"/>
                  </a:schemeClr>
                </a:solidFill>
              </a:rPr>
              <a:t>esta.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95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829761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s-CL" dirty="0" smtClean="0"/>
              <a:t>LOS ORGANOS DEL CUERPO </a:t>
            </a:r>
            <a:endParaRPr lang="es-CL" dirty="0"/>
          </a:p>
        </p:txBody>
      </p:sp>
      <p:pic>
        <p:nvPicPr>
          <p:cNvPr id="8194" name="Picture 2" descr="https://i0.wp.com/www.imageneseducativas.com/wp-content/uploads/2019/03/L%C3%81MINAS-CUERPO-HUMANO-PRIMARIA-3.jpg?resize=683%2C1024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44527"/>
            <a:ext cx="4386011" cy="481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12">
            <a:extLst>
              <a:ext uri="{FF2B5EF4-FFF2-40B4-BE49-F238E27FC236}">
                <a16:creationId xmlns:a16="http://schemas.microsoft.com/office/drawing/2014/main" id="{573166CA-B464-5E4E-AE4C-CC1983496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511" y="3068960"/>
            <a:ext cx="2174792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¿</a:t>
            </a:r>
            <a:r>
              <a:rPr lang="es-CL" dirty="0" smtClean="0"/>
              <a:t>PARA QUE ME SIRVE EL CEREBRO? </a:t>
            </a:r>
            <a:endParaRPr lang="es-CL" dirty="0"/>
          </a:p>
        </p:txBody>
      </p:sp>
      <p:pic>
        <p:nvPicPr>
          <p:cNvPr id="1026" name="Picture 2" descr="Ã³rgano cereb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127729" cy="519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12">
            <a:extLst>
              <a:ext uri="{FF2B5EF4-FFF2-40B4-BE49-F238E27FC236}">
                <a16:creationId xmlns:a16="http://schemas.microsoft.com/office/drawing/2014/main" id="{573166CA-B464-5E4E-AE4C-CC1983496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489" y="1484784"/>
            <a:ext cx="217479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0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¿PARA QUE ME SIRVE EL </a:t>
            </a:r>
            <a:r>
              <a:rPr lang="es-CL" dirty="0" smtClean="0"/>
              <a:t>CORAZON? </a:t>
            </a:r>
            <a:endParaRPr lang="es-CL" dirty="0"/>
          </a:p>
        </p:txBody>
      </p:sp>
      <p:pic>
        <p:nvPicPr>
          <p:cNvPr id="2050" name="Picture 2" descr="Ã³rgano corazÃ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02" y="1340768"/>
            <a:ext cx="788020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12">
            <a:extLst>
              <a:ext uri="{FF2B5EF4-FFF2-40B4-BE49-F238E27FC236}">
                <a16:creationId xmlns:a16="http://schemas.microsoft.com/office/drawing/2014/main" id="{573166CA-B464-5E4E-AE4C-CC1983496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814" y="1357441"/>
            <a:ext cx="217479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0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3200" dirty="0"/>
              <a:t>¿PARA QUE ME SIRVE EL </a:t>
            </a:r>
            <a:r>
              <a:rPr lang="es-CL" sz="3200" dirty="0" smtClean="0"/>
              <a:t>ESTOMAGO? </a:t>
            </a:r>
            <a:endParaRPr lang="es-CL" sz="3200" dirty="0"/>
          </a:p>
        </p:txBody>
      </p:sp>
      <p:pic>
        <p:nvPicPr>
          <p:cNvPr id="3074" name="Picture 2" descr="Ã³rgano estÃ³ma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8015154" cy="512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12">
            <a:extLst>
              <a:ext uri="{FF2B5EF4-FFF2-40B4-BE49-F238E27FC236}">
                <a16:creationId xmlns:a16="http://schemas.microsoft.com/office/drawing/2014/main" id="{573166CA-B464-5E4E-AE4C-CC1983496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922" y="1556792"/>
            <a:ext cx="2174792" cy="104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1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¿PARA QUE ME SIRVE EL </a:t>
            </a:r>
            <a:r>
              <a:rPr lang="es-CL" dirty="0" smtClean="0"/>
              <a:t>HIGADO? </a:t>
            </a:r>
            <a:endParaRPr lang="es-CL" dirty="0"/>
          </a:p>
        </p:txBody>
      </p:sp>
      <p:pic>
        <p:nvPicPr>
          <p:cNvPr id="4" name="Picture 2" descr="https://juegosinfantiles.bosquedefantasias.com/wp-content/uploads/2018/02/organo-higa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20969"/>
            <a:ext cx="7416824" cy="474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12">
            <a:extLst>
              <a:ext uri="{FF2B5EF4-FFF2-40B4-BE49-F238E27FC236}">
                <a16:creationId xmlns:a16="http://schemas.microsoft.com/office/drawing/2014/main" id="{573166CA-B464-5E4E-AE4C-CC1983496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616" y="1820969"/>
            <a:ext cx="2174792" cy="104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0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s-CL" dirty="0"/>
              <a:t>¿PARA QUE ME SIRVE EL </a:t>
            </a:r>
            <a:r>
              <a:rPr lang="es-CL" dirty="0" smtClean="0"/>
              <a:t>INTESTINO? </a:t>
            </a:r>
            <a:endParaRPr lang="es-CL" dirty="0"/>
          </a:p>
        </p:txBody>
      </p:sp>
      <p:pic>
        <p:nvPicPr>
          <p:cNvPr id="4100" name="Picture 4" descr="https://juegosinfantiles.bosquedefantasias.com/wp-content/uploads/2018/02/organo-intesti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09" y="1268760"/>
            <a:ext cx="8147889" cy="521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12">
            <a:extLst>
              <a:ext uri="{FF2B5EF4-FFF2-40B4-BE49-F238E27FC236}">
                <a16:creationId xmlns:a16="http://schemas.microsoft.com/office/drawing/2014/main" id="{573166CA-B464-5E4E-AE4C-CC1983496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806" y="1268760"/>
            <a:ext cx="2174792" cy="104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3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es-CL" dirty="0"/>
              <a:t>¿PARA QUE ME SIRVE EL </a:t>
            </a:r>
            <a:r>
              <a:rPr lang="es-CL" dirty="0" smtClean="0"/>
              <a:t>PULMONES? </a:t>
            </a:r>
            <a:endParaRPr lang="es-CL" dirty="0"/>
          </a:p>
        </p:txBody>
      </p:sp>
      <p:pic>
        <p:nvPicPr>
          <p:cNvPr id="6146" name="Picture 2" descr="https://juegosinfantiles.bosquedefantasias.com/wp-content/uploads/2018/02/organo-pulmo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58" y="1268760"/>
            <a:ext cx="798838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12">
            <a:extLst>
              <a:ext uri="{FF2B5EF4-FFF2-40B4-BE49-F238E27FC236}">
                <a16:creationId xmlns:a16="http://schemas.microsoft.com/office/drawing/2014/main" id="{573166CA-B464-5E4E-AE4C-CC1983496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554" y="1268760"/>
            <a:ext cx="2174792" cy="104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2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Viole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195</TotalTime>
  <Words>135</Words>
  <Application>Microsoft Office PowerPoint</Application>
  <PresentationFormat>Presentación en pantalla (4:3)</PresentationFormat>
  <Paragraphs>12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Lucida Sans Unicode</vt:lpstr>
      <vt:lpstr>TimesNewRomanPS-BoldItalicMT</vt:lpstr>
      <vt:lpstr>TimesNewRomanPS-BoldMT</vt:lpstr>
      <vt:lpstr>TimesNewRomanPSMT</vt:lpstr>
      <vt:lpstr>Verdana</vt:lpstr>
      <vt:lpstr>Wingdings 2</vt:lpstr>
      <vt:lpstr>Wingdings 3</vt:lpstr>
      <vt:lpstr>Concurrencia</vt:lpstr>
      <vt:lpstr>. ESTIMADOS APODERADOS, JUNTO CON SALUDAR, COMO EQUIPO DEL PROGRAMA DE INTEGRACIÓN ESCOLAR DEL COLEGIO MARÍA MONTESSORI DE EDUCACIÓN PARVULARIA, QUEREMOS COMPARTIR CON USTEDES ACTIVIDADES PARA REALIZAR EN CASA Y PODER ESTIMULAR EL LENGUAJE EN TODOS SUS NIVELES.  •GUÍA DE ESTIMULACIÓN DEL LENGUAJE VERBAL Y NO VERBAL   Se recomienda realizar las actividades en conjunto con la familia y así continuar apoyando el proceso educativo de nuestros niños y niñas. Equipo ( PIE) 2020 Nivel: Pre kínder/ Kínder  </vt:lpstr>
      <vt:lpstr>Apoderado antes de comenzar la actividad observen el video, que será la motivación para esta.</vt:lpstr>
      <vt:lpstr>LOS ORGANOS DEL CUERPO </vt:lpstr>
      <vt:lpstr>¿PARA QUE ME SIRVE EL CEREBRO? </vt:lpstr>
      <vt:lpstr>¿PARA QUE ME SIRVE EL CORAZON? </vt:lpstr>
      <vt:lpstr>¿PARA QUE ME SIRVE EL ESTOMAGO? </vt:lpstr>
      <vt:lpstr>¿PARA QUE ME SIRVE EL HIGADO? </vt:lpstr>
      <vt:lpstr>¿PARA QUE ME SIRVE EL INTESTINO? </vt:lpstr>
      <vt:lpstr>¿PARA QUE ME SIRVE EL PULMONES? </vt:lpstr>
      <vt:lpstr>¿PARA QUE ME SIRVE EL RIÑONES ?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SONY</dc:creator>
  <cp:lastModifiedBy>Usuario de Windows</cp:lastModifiedBy>
  <cp:revision>17</cp:revision>
  <dcterms:created xsi:type="dcterms:W3CDTF">2019-04-22T15:18:38Z</dcterms:created>
  <dcterms:modified xsi:type="dcterms:W3CDTF">2020-05-08T21:03:14Z</dcterms:modified>
</cp:coreProperties>
</file>