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350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253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5/8/2020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261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5/8/2020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4913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5/8/2020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108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031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450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33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281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659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468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945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356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676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029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012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817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465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youtube.com/watch?v=0sPPPD5GC4Q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E2E2241E-86C5-714F-BE3A-09F3B886B06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737360" y="3148879"/>
            <a:ext cx="9448800" cy="1932572"/>
          </a:xfrm>
          <a:prstGeom prst="rect">
            <a:avLst/>
          </a:prstGeom>
        </p:spPr>
        <p:txBody>
          <a:bodyPr>
            <a:normAutofit fontScale="9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1800" i="1" dirty="0" smtClean="0"/>
              <a:t>ESTIMADOS </a:t>
            </a:r>
            <a:r>
              <a:rPr lang="es-CL" sz="1800" i="1" dirty="0"/>
              <a:t>APODERADOS, JUNTO CON SALUDAR, COMO EQUIPO DEL PROGRAMA DE INTEGRACIÓN ESCOLAR DEL COLEGIO MARÍA MONTESSORI DE EDUCACIÓN PARVULARIA, QUEREMOS COMPARTIR CON USTEDES ACTIVIDADES PARA REALIZAR EN CASA Y PODER ESTIMULAR EL LENGUAJE EN TODOS SUS NIVELES.</a:t>
            </a:r>
            <a:r>
              <a:rPr lang="es-CL" sz="1800" dirty="0"/>
              <a:t>	</a:t>
            </a:r>
          </a:p>
          <a:p>
            <a:r>
              <a:rPr lang="es-CL" sz="1800" i="1" dirty="0" smtClean="0"/>
              <a:t>GUÍA </a:t>
            </a:r>
            <a:r>
              <a:rPr lang="es-CL" sz="1800" i="1" dirty="0"/>
              <a:t>DE ESTIMULACIÓN DEL LENGUAJE VERBAL Y NO VERBAL</a:t>
            </a:r>
            <a:r>
              <a:rPr lang="es-CL" sz="1800" dirty="0"/>
              <a:t>	</a:t>
            </a:r>
          </a:p>
          <a:p>
            <a:r>
              <a:rPr lang="es-CL" sz="1800" dirty="0"/>
              <a:t>Se recomienda realizar las actividades en conjunto con la familia y así continuar apoyando el proceso educativo de </a:t>
            </a:r>
            <a:r>
              <a:rPr lang="es-CL" sz="1800" i="1" dirty="0"/>
              <a:t>nuestros</a:t>
            </a:r>
            <a:r>
              <a:rPr lang="es-CL" sz="1800" dirty="0"/>
              <a:t> niños y </a:t>
            </a:r>
            <a:r>
              <a:rPr lang="es-CL" sz="1800" dirty="0" smtClean="0"/>
              <a:t>niñas.</a:t>
            </a:r>
            <a:r>
              <a:rPr lang="es-419" sz="1800" dirty="0"/>
              <a:t/>
            </a:r>
            <a:br>
              <a:rPr lang="es-419" sz="1800" dirty="0"/>
            </a:br>
            <a:r>
              <a:rPr lang="es-CL" sz="1800" b="1" dirty="0" smtClean="0"/>
              <a:t>Equipo:</a:t>
            </a:r>
            <a:r>
              <a:rPr lang="es-CL" sz="1800" dirty="0" smtClean="0"/>
              <a:t> </a:t>
            </a:r>
            <a:r>
              <a:rPr lang="es-CL" sz="1800" dirty="0" smtClean="0"/>
              <a:t>pie 2020 </a:t>
            </a:r>
            <a:r>
              <a:rPr lang="es-CL" sz="1800" dirty="0" smtClean="0">
                <a:latin typeface="TimesNewRomanPS-BoldMT"/>
              </a:rPr>
              <a:t/>
            </a:r>
            <a:br>
              <a:rPr lang="es-CL" sz="1800" dirty="0" smtClean="0">
                <a:latin typeface="TimesNewRomanPS-BoldMT"/>
              </a:rPr>
            </a:br>
            <a:r>
              <a:rPr lang="es-CL" sz="1800" b="1" dirty="0" smtClean="0">
                <a:latin typeface="TimesNewRomanPS-BoldMT"/>
              </a:rPr>
              <a:t>Nivel</a:t>
            </a:r>
            <a:r>
              <a:rPr lang="es-CL" sz="1800" b="1" dirty="0" smtClean="0">
                <a:latin typeface="TimesNewRomanPS-BoldMT"/>
              </a:rPr>
              <a:t>: </a:t>
            </a:r>
            <a:r>
              <a:rPr lang="es-CL" sz="1800" dirty="0" smtClean="0">
                <a:latin typeface="TimesNewRomanPS-BoldMT"/>
              </a:rPr>
              <a:t>pre kínder / kínder </a:t>
            </a:r>
            <a:endParaRPr lang="es-CL" dirty="0"/>
          </a:p>
        </p:txBody>
      </p:sp>
      <p:pic>
        <p:nvPicPr>
          <p:cNvPr id="5" name="Imagen 12">
            <a:extLst>
              <a:ext uri="{FF2B5EF4-FFF2-40B4-BE49-F238E27FC236}">
                <a16:creationId xmlns:a16="http://schemas.microsoft.com/office/drawing/2014/main" id="{573166CA-B464-5E4E-AE4C-CC1983496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244" y="183227"/>
            <a:ext cx="4349586" cy="160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692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3732" y="178769"/>
            <a:ext cx="8850086" cy="1153644"/>
          </a:xfrm>
        </p:spPr>
        <p:txBody>
          <a:bodyPr>
            <a:normAutofit/>
          </a:bodyPr>
          <a:lstStyle/>
          <a:p>
            <a:r>
              <a:rPr lang="es-CL" sz="3200" dirty="0" smtClean="0"/>
              <a:t>EL tema del mes salud  y vida sana </a:t>
            </a:r>
            <a:endParaRPr lang="en-US" sz="32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434" y="1463040"/>
            <a:ext cx="8177349" cy="4924970"/>
          </a:xfrm>
        </p:spPr>
      </p:pic>
    </p:spTree>
    <p:extLst>
      <p:ext uri="{BB962C8B-B14F-4D97-AF65-F5344CB8AC3E}">
        <p14:creationId xmlns:p14="http://schemas.microsoft.com/office/powerpoint/2010/main" val="660796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1886" y="764373"/>
            <a:ext cx="11403874" cy="1293028"/>
          </a:xfrm>
        </p:spPr>
        <p:txBody>
          <a:bodyPr/>
          <a:lstStyle/>
          <a:p>
            <a:r>
              <a:rPr lang="es-CL" dirty="0" smtClean="0"/>
              <a:t>Es muy importante que siempre tengas esto presente 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726" y="2046574"/>
            <a:ext cx="4376055" cy="4301885"/>
          </a:xfrm>
        </p:spPr>
      </p:pic>
      <p:pic>
        <p:nvPicPr>
          <p:cNvPr id="1026" name="Picture 2" descr="https://scontent.fscl9-1.fna.fbcdn.net/v/t1.15752-9/95777238_258424632201842_5953120415114067968_n.jpg?_nc_cat=109&amp;_nc_sid=b96e70&amp;_nc_ohc=J05MZE7XVNoAX8Gsc1b&amp;_nc_ht=scontent.fscl9-1.fna&amp;oh=3875eb4e7a38476a50fbd533fb8a1b9d&amp;oe=5ED9187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235" y="2046574"/>
            <a:ext cx="4459955" cy="419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590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046515" y="731520"/>
            <a:ext cx="9670868" cy="613954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¿Por qué no se debe hacer esto? 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77" y="1789611"/>
            <a:ext cx="4719638" cy="4559300"/>
          </a:xfrm>
        </p:spPr>
      </p:pic>
      <p:pic>
        <p:nvPicPr>
          <p:cNvPr id="2050" name="Picture 2" descr="https://scontent.fscl9-2.fna.fbcdn.net/v/t1.15752-9/95633966_926185024504281_7992620291710779392_n.jpg?_nc_cat=104&amp;_nc_sid=b96e70&amp;_nc_ohc=TNFKH02szs4AX_KU4-o&amp;_nc_ht=scontent.fscl9-2.fna&amp;oh=0e2aca630df34b6a37a701140bb5c04a&amp;oe=5ED685F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369" y="1789611"/>
            <a:ext cx="4799101" cy="454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650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47" y="1372235"/>
            <a:ext cx="4950339" cy="4754563"/>
          </a:xfrm>
        </p:spPr>
      </p:pic>
      <p:pic>
        <p:nvPicPr>
          <p:cNvPr id="3074" name="Picture 2" descr="https://scontent.fscl9-1.fna.fbcdn.net/v/t1.15752-9/95540322_267544127713128_8787037530340982784_n.jpg?_nc_cat=103&amp;_nc_sid=b96e70&amp;_nc_ohc=DC1VoASQ1P8AX_1DvKZ&amp;_nc_ht=scontent.fscl9-1.fna&amp;oh=9b27b5d69ab5fddd8b6c028e4601030e&amp;oe=5ED9219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061" y="1372235"/>
            <a:ext cx="4790515" cy="465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821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894113" y="411676"/>
            <a:ext cx="10202091" cy="1293028"/>
          </a:xfrm>
        </p:spPr>
        <p:txBody>
          <a:bodyPr/>
          <a:lstStyle/>
          <a:p>
            <a:r>
              <a:rPr lang="es-CL" dirty="0" smtClean="0"/>
              <a:t>Es muy importante que sigas estas rutinas diarias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606" y="1561012"/>
            <a:ext cx="7001692" cy="5117301"/>
          </a:xfrm>
        </p:spPr>
      </p:pic>
    </p:spTree>
    <p:extLst>
      <p:ext uri="{BB962C8B-B14F-4D97-AF65-F5344CB8AC3E}">
        <p14:creationId xmlns:p14="http://schemas.microsoft.com/office/powerpoint/2010/main" val="2231738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011" y="696755"/>
            <a:ext cx="7040880" cy="6014788"/>
          </a:xfrm>
        </p:spPr>
      </p:pic>
    </p:spTree>
    <p:extLst>
      <p:ext uri="{BB962C8B-B14F-4D97-AF65-F5344CB8AC3E}">
        <p14:creationId xmlns:p14="http://schemas.microsoft.com/office/powerpoint/2010/main" val="86371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0" y="3304903"/>
            <a:ext cx="10820400" cy="2913782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https://www.youtube.com/watch?v=0sPPPD5GC4Q</a:t>
            </a:r>
            <a:endParaRPr lang="en-US" dirty="0"/>
          </a:p>
        </p:txBody>
      </p:sp>
      <p:sp>
        <p:nvSpPr>
          <p:cNvPr id="5" name="Elipse 4"/>
          <p:cNvSpPr/>
          <p:nvPr/>
        </p:nvSpPr>
        <p:spPr>
          <a:xfrm>
            <a:off x="2312126" y="535578"/>
            <a:ext cx="7955281" cy="23774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Observa y escucha el cuento </a:t>
            </a:r>
            <a:r>
              <a:rPr lang="es-CL" b="1" dirty="0" smtClean="0">
                <a:solidFill>
                  <a:schemeClr val="tx1"/>
                </a:solidFill>
              </a:rPr>
              <a:t>(Tino el cochino)</a:t>
            </a:r>
            <a:r>
              <a:rPr lang="es-CL" dirty="0">
                <a:solidFill>
                  <a:schemeClr val="tx1"/>
                </a:solidFill>
              </a:rPr>
              <a:t> </a:t>
            </a:r>
            <a:r>
              <a:rPr lang="es-CL" dirty="0" smtClean="0">
                <a:solidFill>
                  <a:schemeClr val="tx1"/>
                </a:solidFill>
              </a:rPr>
              <a:t>luego realízale preguntas al alumno/a.</a:t>
            </a:r>
          </a:p>
          <a:p>
            <a:pPr algn="ctr"/>
            <a:r>
              <a:rPr lang="es-CL" dirty="0" smtClean="0">
                <a:solidFill>
                  <a:schemeClr val="tx1"/>
                </a:solidFill>
              </a:rPr>
              <a:t>¿Que les pareció el cuento?</a:t>
            </a:r>
          </a:p>
          <a:p>
            <a:pPr algn="ctr"/>
            <a:r>
              <a:rPr lang="es-CL" dirty="0" smtClean="0">
                <a:solidFill>
                  <a:schemeClr val="tx1"/>
                </a:solidFill>
              </a:rPr>
              <a:t>¿Cómo se llamaba el niño?</a:t>
            </a:r>
          </a:p>
          <a:p>
            <a:pPr algn="ctr"/>
            <a:r>
              <a:rPr lang="es-CL" dirty="0" smtClean="0">
                <a:solidFill>
                  <a:schemeClr val="tx1"/>
                </a:solidFill>
              </a:rPr>
              <a:t>¿Esta bien lo que hace tino?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s://scontent.fscl9-1.fna.fbcdn.net/v/t1.15752-9/95584632_2622332608030519_8305884975668920320_n.jpg?_nc_cat=101&amp;_nc_sid=b96e70&amp;_nc_ohc=veAPoOId8KAAX-7qLFh&amp;_nc_ht=scontent.fscl9-1.fna&amp;oh=92644bba09830be84d7089f89769cdbf&amp;oe=5ED857C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611" y="3904274"/>
            <a:ext cx="4075611" cy="279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815314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TM04033937[[fn=Estela de condensación]]</Template>
  <TotalTime>193</TotalTime>
  <Words>115</Words>
  <Application>Microsoft Office PowerPoint</Application>
  <PresentationFormat>Panorámica</PresentationFormat>
  <Paragraphs>12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TimesNewRomanPS-BoldMT</vt:lpstr>
      <vt:lpstr>Estela de condensación</vt:lpstr>
      <vt:lpstr>ESTIMADOS APODERADOS, JUNTO CON SALUDAR, COMO EQUIPO DEL PROGRAMA DE INTEGRACIÓN ESCOLAR DEL COLEGIO MARÍA MONTESSORI DE EDUCACIÓN PARVULARIA, QUEREMOS COMPARTIR CON USTEDES ACTIVIDADES PARA REALIZAR EN CASA Y PODER ESTIMULAR EL LENGUAJE EN TODOS SUS NIVELES.  GUÍA DE ESTIMULACIÓN DEL LENGUAJE VERBAL Y NO VERBAL  Se recomienda realizar las actividades en conjunto con la familia y así continuar apoyando el proceso educativo de nuestros niños y niñas. Equipo: pie 2020  Nivel: pre kínder / kínder </vt:lpstr>
      <vt:lpstr>EL tema del mes salud  y vida sana </vt:lpstr>
      <vt:lpstr>Es muy importante que siempre tengas esto presente </vt:lpstr>
      <vt:lpstr>¿Por qué no se debe hacer esto? </vt:lpstr>
      <vt:lpstr>Presentación de PowerPoint</vt:lpstr>
      <vt:lpstr>Es muy importante que sigas estas rutinas diarias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12</cp:revision>
  <dcterms:created xsi:type="dcterms:W3CDTF">2020-05-05T23:24:04Z</dcterms:created>
  <dcterms:modified xsi:type="dcterms:W3CDTF">2020-05-08T21:08:33Z</dcterms:modified>
</cp:coreProperties>
</file>