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2" r:id="rId15"/>
    <p:sldId id="257" r:id="rId16"/>
    <p:sldId id="271" r:id="rId17"/>
    <p:sldId id="272" r:id="rId18"/>
    <p:sldId id="273" r:id="rId19"/>
    <p:sldId id="274" r:id="rId20"/>
    <p:sldId id="275" r:id="rId21"/>
    <p:sldId id="280" r:id="rId22"/>
    <p:sldId id="277" r:id="rId23"/>
    <p:sldId id="278" r:id="rId24"/>
    <p:sldId id="279" r:id="rId25"/>
    <p:sldId id="276" r:id="rId26"/>
    <p:sldId id="293" r:id="rId27"/>
    <p:sldId id="25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F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3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3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524EFC9-90E9-4782-8BC8-EAB55329ADE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031348-93C4-4893-9443-778DAB988C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5"/>
            <a:ext cx="9966960" cy="2775225"/>
          </a:xfrm>
        </p:spPr>
        <p:txBody>
          <a:bodyPr>
            <a:normAutofit fontScale="90000"/>
          </a:bodyPr>
          <a:lstStyle/>
          <a:p>
            <a:br>
              <a:rPr lang="es-CL" sz="6600" dirty="0"/>
            </a:br>
            <a:br>
              <a:rPr lang="es-CL" sz="6600" dirty="0"/>
            </a:br>
            <a:br>
              <a:rPr lang="es-CL" sz="6600" dirty="0"/>
            </a:br>
            <a:br>
              <a:rPr lang="es-CL" sz="6600" dirty="0"/>
            </a:br>
            <a:br>
              <a:rPr lang="es-CL" sz="6600" dirty="0"/>
            </a:br>
            <a:r>
              <a:rPr lang="es-CL" sz="6600" dirty="0"/>
              <a:t>Aprendamos vocabulario JUGANDO</a:t>
            </a:r>
            <a:endParaRPr lang="en-U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13105" y="5469835"/>
            <a:ext cx="8767860" cy="1388165"/>
          </a:xfrm>
        </p:spPr>
        <p:txBody>
          <a:bodyPr>
            <a:normAutofit/>
          </a:bodyPr>
          <a:lstStyle/>
          <a:p>
            <a:r>
              <a:rPr lang="es-CL" sz="1800" b="1" dirty="0"/>
              <a:t>Área Fonoaudiología PIE 2020</a:t>
            </a:r>
            <a:endParaRPr lang="en-US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882376"/>
            <a:ext cx="1460370" cy="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04" y="1918529"/>
            <a:ext cx="7071973" cy="431634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-743566" y="4215571"/>
            <a:ext cx="9872871" cy="4038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11" y="2603312"/>
            <a:ext cx="632819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02" y="1825378"/>
            <a:ext cx="7071973" cy="431634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37606" y="4076700"/>
            <a:ext cx="9872871" cy="4038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79" y="2406251"/>
            <a:ext cx="6212362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90" y="1819468"/>
            <a:ext cx="7071973" cy="4316342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351" y="2395952"/>
            <a:ext cx="6919560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43" y="1845595"/>
            <a:ext cx="7071973" cy="431634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273629" y="4388032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851" y="2537998"/>
            <a:ext cx="632819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1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CL" sz="8000" dirty="0"/>
              <a:t>          </a:t>
            </a:r>
            <a:r>
              <a:rPr lang="es-CL" sz="8000" dirty="0">
                <a:solidFill>
                  <a:srgbClr val="00B0F0"/>
                </a:solidFill>
              </a:rPr>
              <a:t>MUY BIEN!</a:t>
            </a:r>
          </a:p>
          <a:p>
            <a:pPr marL="45720" indent="0">
              <a:buNone/>
            </a:pPr>
            <a:r>
              <a:rPr lang="es-CL" sz="8000" dirty="0">
                <a:solidFill>
                  <a:srgbClr val="00B0F0"/>
                </a:solidFill>
              </a:rPr>
              <a:t>SIGAMOS JUGANDO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54" y="1031726"/>
            <a:ext cx="902286" cy="5121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JUEGO: </a:t>
            </a:r>
            <a:r>
              <a:rPr lang="es-MX" b="1" dirty="0"/>
              <a:t>SÍNTESIS SEMÁNTICA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>
                <a:solidFill>
                  <a:schemeClr val="tx1"/>
                </a:solidFill>
              </a:rPr>
              <a:t>Mediante juego de adivinanzas, se entregan una serie de pistas semánticas tales como características físicas de los objetos, definiciones según uso/función, entre otras, donde el alumno (a) deberá decir el nombre del objeto correspondiente. </a:t>
            </a:r>
          </a:p>
          <a:p>
            <a:r>
              <a:rPr lang="es-MX" sz="2800" dirty="0">
                <a:solidFill>
                  <a:schemeClr val="tx1"/>
                </a:solidFill>
              </a:rPr>
              <a:t>A jugar!</a:t>
            </a:r>
          </a:p>
          <a:p>
            <a:pPr marL="45720" indent="0">
              <a:buNone/>
            </a:pPr>
            <a:endParaRPr lang="es-MX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9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266" y="334022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046" y="1561011"/>
            <a:ext cx="11109960" cy="4038600"/>
          </a:xfrm>
        </p:spPr>
        <p:txBody>
          <a:bodyPr/>
          <a:lstStyle/>
          <a:p>
            <a:r>
              <a:rPr lang="es-MX" sz="3200" dirty="0"/>
              <a:t> </a:t>
            </a:r>
            <a:r>
              <a:rPr lang="es-MX" sz="3200" dirty="0">
                <a:solidFill>
                  <a:schemeClr val="tx1"/>
                </a:solidFill>
              </a:rPr>
              <a:t>Es un animal que vive en la selva. Tiene melena y es muy feroz. ¿ Cuál es?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098" y="2808515"/>
            <a:ext cx="2305594" cy="34583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314" y="3797277"/>
            <a:ext cx="1480866" cy="14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763" y="325951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543" y="1683362"/>
            <a:ext cx="11109960" cy="4038600"/>
          </a:xfrm>
        </p:spPr>
        <p:txBody>
          <a:bodyPr/>
          <a:lstStyle/>
          <a:p>
            <a:r>
              <a:rPr lang="es-MX" sz="3200" dirty="0">
                <a:solidFill>
                  <a:schemeClr val="tx1"/>
                </a:solidFill>
              </a:rPr>
              <a:t>  Es un mueble que tiene cuatro patas, nos sirve para dejar cosas y también para hacer las tareas. ¿ Qué es?</a:t>
            </a:r>
          </a:p>
          <a:p>
            <a:endParaRPr lang="es-MX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315" y="3767862"/>
            <a:ext cx="1481456" cy="14814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14" t="23650" r="5015" b="17073"/>
          <a:stretch/>
        </p:blipFill>
        <p:spPr>
          <a:xfrm>
            <a:off x="4023360" y="3402741"/>
            <a:ext cx="3496672" cy="2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675" y="372586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669" y="1674812"/>
            <a:ext cx="11057708" cy="4038600"/>
          </a:xfrm>
        </p:spPr>
        <p:txBody>
          <a:bodyPr/>
          <a:lstStyle/>
          <a:p>
            <a:r>
              <a:rPr lang="es-MX" sz="3200" dirty="0">
                <a:solidFill>
                  <a:schemeClr val="tx1"/>
                </a:solidFill>
              </a:rPr>
              <a:t>  Es una prenda de vestir que se pone en los pies. A veces es de lana y nos protege del frío, otras veces de algodón. ¿ Qué es?</a:t>
            </a:r>
          </a:p>
          <a:p>
            <a:endParaRPr lang="es-MX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72" y="3694112"/>
            <a:ext cx="1481456" cy="14814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78" y="3139440"/>
            <a:ext cx="2808514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282702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5128" y="3440475"/>
            <a:ext cx="1481456" cy="14814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9194" y="1625999"/>
            <a:ext cx="1090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 animal herbívoro que vive en la selva. Tiene el cuello muy largo. </a:t>
            </a:r>
            <a:r>
              <a:rPr lang="es-MX" sz="3200" dirty="0">
                <a:solidFill>
                  <a:schemeClr val="tx1"/>
                </a:solidFill>
              </a:rPr>
              <a:t>¿ Cuál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2590" t="3463" r="19280"/>
          <a:stretch/>
        </p:blipFill>
        <p:spPr>
          <a:xfrm>
            <a:off x="4415246" y="2982359"/>
            <a:ext cx="2821577" cy="31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INICIO: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El siguiente </a:t>
            </a:r>
            <a:r>
              <a:rPr lang="es-CL" dirty="0" err="1">
                <a:solidFill>
                  <a:schemeClr val="tx1"/>
                </a:solidFill>
              </a:rPr>
              <a:t>power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point</a:t>
            </a:r>
            <a:r>
              <a:rPr lang="es-CL" dirty="0">
                <a:solidFill>
                  <a:schemeClr val="tx1"/>
                </a:solidFill>
              </a:rPr>
              <a:t> (</a:t>
            </a:r>
            <a:r>
              <a:rPr lang="es-CL" dirty="0" err="1">
                <a:solidFill>
                  <a:schemeClr val="tx1"/>
                </a:solidFill>
              </a:rPr>
              <a:t>ppt</a:t>
            </a:r>
            <a:r>
              <a:rPr lang="es-CL" dirty="0">
                <a:solidFill>
                  <a:schemeClr val="tx1"/>
                </a:solidFill>
              </a:rPr>
              <a:t>), tiene por objetivo incrementar el nivel semántico del lenguaje, más conocido como el significado de la palabras. En esta ocasión, se realizarán juegos , con el fin de incrementar el vocabulario de nuestros alumnos. Estos juegos son de fluidez léxica, síntesis semántica (adivinanzas) y analogías semánticas.</a:t>
            </a:r>
          </a:p>
          <a:p>
            <a:r>
              <a:rPr lang="es-CL" dirty="0">
                <a:solidFill>
                  <a:schemeClr val="tx1"/>
                </a:solidFill>
              </a:rPr>
              <a:t>Al inicio de cada juego, se entregarán las instrucciones correspondientes.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Los invito a jugar en familia, así podremos incrementar sus habilidades del lenguaje.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4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126" y="354548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1072" y="3610292"/>
            <a:ext cx="1481456" cy="1481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2994" y="1710908"/>
            <a:ext cx="10785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 líquido que no tiene color, ni olor ni sabor. Sirve para beber y también para limpiarnos. </a:t>
            </a:r>
            <a:r>
              <a:rPr lang="es-MX" sz="3200" dirty="0">
                <a:solidFill>
                  <a:schemeClr val="tx1"/>
                </a:solidFill>
              </a:rPr>
              <a:t>¿ Qué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19" y="3448595"/>
            <a:ext cx="3526971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10561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1071" y="3780110"/>
            <a:ext cx="1481456" cy="1481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3474" y="1789285"/>
            <a:ext cx="10811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una fruta grande, de color verde por fuera y roja por dentro. Tiene pepitas negras en su interior. </a:t>
            </a:r>
            <a:r>
              <a:rPr lang="es-MX" sz="3200" dirty="0">
                <a:solidFill>
                  <a:schemeClr val="tx1"/>
                </a:solidFill>
              </a:rPr>
              <a:t>¿ Cuál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678" y="3290549"/>
            <a:ext cx="3497037" cy="24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84499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152" y="3433709"/>
            <a:ext cx="1481456" cy="1481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9045" y="1740859"/>
            <a:ext cx="1028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 alimento de color amarillo, muy dulce, que lo fabrican las abejas. </a:t>
            </a:r>
            <a:r>
              <a:rPr lang="es-MX" sz="3200" dirty="0">
                <a:solidFill>
                  <a:schemeClr val="tx1"/>
                </a:solidFill>
              </a:rPr>
              <a:t>¿ Qué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56" y="3097219"/>
            <a:ext cx="4004310" cy="26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54548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3506" y="3707175"/>
            <a:ext cx="1481456" cy="1481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3880" y="1710908"/>
            <a:ext cx="11033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 medio de transporte terrestre que anda sobre rieles. Puede tener uno o más vagones. </a:t>
            </a:r>
            <a:r>
              <a:rPr lang="es-MX" sz="3200" dirty="0">
                <a:solidFill>
                  <a:schemeClr val="tx1"/>
                </a:solidFill>
              </a:rPr>
              <a:t>¿ Cuál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0" y="3181078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93737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008" y="3688670"/>
            <a:ext cx="1481456" cy="1481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6463" y="1750097"/>
            <a:ext cx="11068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 alimento líquido, de color blanco, que se saca de la vaca. Sirve para tomarlo en el desayuno y en la once. </a:t>
            </a:r>
            <a:r>
              <a:rPr lang="es-MX" sz="3200" dirty="0">
                <a:solidFill>
                  <a:schemeClr val="tx1"/>
                </a:solidFill>
              </a:rPr>
              <a:t>¿ Qué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02" y="3315463"/>
            <a:ext cx="4103915" cy="2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61406"/>
            <a:ext cx="9875520" cy="1356360"/>
          </a:xfrm>
        </p:spPr>
        <p:txBody>
          <a:bodyPr/>
          <a:lstStyle/>
          <a:p>
            <a:r>
              <a:rPr lang="es-CL" dirty="0"/>
              <a:t>ADIVINA, BUEN ADIVINADOR!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3505" y="3410616"/>
            <a:ext cx="1481456" cy="1481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2717" y="1717766"/>
            <a:ext cx="106135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0000"/>
                </a:solidFill>
              </a:rPr>
              <a:t>Es una estación del año en donde hace mucho calor y los árboles están llenos de frutas</a:t>
            </a:r>
            <a:r>
              <a:rPr lang="es-MX" dirty="0">
                <a:solidFill>
                  <a:srgbClr val="000000"/>
                </a:solidFill>
              </a:rPr>
              <a:t>. </a:t>
            </a:r>
            <a:r>
              <a:rPr lang="es-MX" sz="3200" dirty="0"/>
              <a:t>¿ Cuál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13" y="3410616"/>
            <a:ext cx="3935068" cy="2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CL" sz="8000" dirty="0"/>
              <a:t>     </a:t>
            </a:r>
            <a:r>
              <a:rPr lang="es-CL" sz="8000" dirty="0">
                <a:solidFill>
                  <a:srgbClr val="00B0F0"/>
                </a:solidFill>
              </a:rPr>
              <a:t>VAMOS POR EL</a:t>
            </a:r>
          </a:p>
          <a:p>
            <a:pPr marL="45720" indent="0">
              <a:buNone/>
            </a:pPr>
            <a:r>
              <a:rPr lang="es-CL" sz="8000" dirty="0">
                <a:solidFill>
                  <a:srgbClr val="00B0F0"/>
                </a:solidFill>
              </a:rPr>
              <a:t>   PRÓXIMO JUEGO!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49" y="1031726"/>
            <a:ext cx="902286" cy="5121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JUEGO:</a:t>
            </a:r>
            <a:r>
              <a:rPr lang="es-MX" b="1" dirty="0"/>
              <a:t> ANALOGÍAS SEMÁNTICAS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Se solicita al alumno que complete la oración (cierre gramatical), según el formato ejemplo: “la cama es para dormir, la silla es para…”</a:t>
            </a:r>
          </a:p>
          <a:p>
            <a:r>
              <a:rPr lang="es-MX" sz="2800" dirty="0">
                <a:solidFill>
                  <a:schemeClr val="tx1"/>
                </a:solidFill>
              </a:rPr>
              <a:t>A jugar!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645920"/>
            <a:ext cx="9872871" cy="4450080"/>
          </a:xfrm>
        </p:spPr>
        <p:txBody>
          <a:bodyPr/>
          <a:lstStyle/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3200" dirty="0">
                <a:solidFill>
                  <a:schemeClr val="tx1"/>
                </a:solidFill>
              </a:rPr>
              <a:t>Los gatos dicen miau, los patos dicen… </a:t>
            </a: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 rot="20432299">
            <a:off x="4514461" y="3632166"/>
            <a:ext cx="60802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CUAC-CUAC</a:t>
            </a:r>
          </a:p>
        </p:txBody>
      </p:sp>
    </p:spTree>
    <p:extLst>
      <p:ext uri="{BB962C8B-B14F-4D97-AF65-F5344CB8AC3E}">
        <p14:creationId xmlns:p14="http://schemas.microsoft.com/office/powerpoint/2010/main" val="24601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96118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La cama es para dormir, la silla es para… </a:t>
            </a:r>
          </a:p>
          <a:p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920943" y="4051552"/>
            <a:ext cx="52869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SENTARSE</a:t>
            </a:r>
          </a:p>
        </p:txBody>
      </p:sp>
    </p:spTree>
    <p:extLst>
      <p:ext uri="{BB962C8B-B14F-4D97-AF65-F5344CB8AC3E}">
        <p14:creationId xmlns:p14="http://schemas.microsoft.com/office/powerpoint/2010/main" val="2402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JUEGO: FLUIDEZ LÉXICA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Se solicitará al alumno, que nombre la mayor cantidad posible de elementos pertenecientes a la categoría seleccionada, trabajando categorías simples a mas complejas. </a:t>
            </a:r>
            <a:r>
              <a:rPr lang="es-MX" sz="2800" dirty="0" err="1">
                <a:solidFill>
                  <a:schemeClr val="tx1"/>
                </a:solidFill>
              </a:rPr>
              <a:t>Ud</a:t>
            </a:r>
            <a:r>
              <a:rPr lang="es-MX" sz="2800" dirty="0">
                <a:solidFill>
                  <a:schemeClr val="tx1"/>
                </a:solidFill>
              </a:rPr>
              <a:t> lee las diapositivas y en conjunto las responden</a:t>
            </a:r>
          </a:p>
          <a:p>
            <a:r>
              <a:rPr lang="es-MX" sz="2800" dirty="0">
                <a:solidFill>
                  <a:schemeClr val="tx1"/>
                </a:solidFill>
              </a:rPr>
              <a:t>Se sugiere jugar en familia, anotando la cantidad de elementos nombrados por cada uno de los jugadores.</a:t>
            </a:r>
          </a:p>
          <a:p>
            <a:r>
              <a:rPr lang="es-MX" sz="2800" dirty="0">
                <a:solidFill>
                  <a:schemeClr val="tx1"/>
                </a:solidFill>
              </a:rPr>
              <a:t>A jugar!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909" y="913071"/>
            <a:ext cx="90228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5649" y="1822269"/>
            <a:ext cx="10310477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Los guantes son para las manos, los calcetines son para … </a:t>
            </a:r>
          </a:p>
          <a:p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 rot="961420">
            <a:off x="4239370" y="4048593"/>
            <a:ext cx="3912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CL" sz="7200" b="1" dirty="0">
                <a:solidFill>
                  <a:srgbClr val="00B050"/>
                </a:solidFill>
              </a:rPr>
              <a:t>LOS PIES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881051"/>
            <a:ext cx="9872871" cy="4038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Los peces nadan, los pájaros…</a:t>
            </a:r>
          </a:p>
          <a:p>
            <a:pPr marL="548640" lvl="2" indent="0">
              <a:buNone/>
            </a:pPr>
            <a:r>
              <a:rPr lang="es-MX" sz="2800" dirty="0">
                <a:solidFill>
                  <a:schemeClr val="tx1"/>
                </a:solidFill>
              </a:rPr>
              <a:t>																																																																	</a:t>
            </a:r>
          </a:p>
        </p:txBody>
      </p:sp>
      <p:sp>
        <p:nvSpPr>
          <p:cNvPr id="5" name="Rectángulo 4"/>
          <p:cNvSpPr/>
          <p:nvPr/>
        </p:nvSpPr>
        <p:spPr>
          <a:xfrm rot="19298181">
            <a:off x="5029120" y="3338422"/>
            <a:ext cx="42060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VUELAN</a:t>
            </a:r>
          </a:p>
        </p:txBody>
      </p:sp>
    </p:spTree>
    <p:extLst>
      <p:ext uri="{BB962C8B-B14F-4D97-AF65-F5344CB8AC3E}">
        <p14:creationId xmlns:p14="http://schemas.microsoft.com/office/powerpoint/2010/main" val="17934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56954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Los autos van por la tierra, los helicópteros van por el…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 rot="1908631">
            <a:off x="3004904" y="3866306"/>
            <a:ext cx="36456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AIRE</a:t>
            </a:r>
          </a:p>
        </p:txBody>
      </p:sp>
    </p:spTree>
    <p:extLst>
      <p:ext uri="{BB962C8B-B14F-4D97-AF65-F5344CB8AC3E}">
        <p14:creationId xmlns:p14="http://schemas.microsoft.com/office/powerpoint/2010/main" val="25318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70017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En el día sale el sol, en la noche sale …</a:t>
            </a:r>
          </a:p>
        </p:txBody>
      </p:sp>
      <p:sp>
        <p:nvSpPr>
          <p:cNvPr id="5" name="Rectángulo 4"/>
          <p:cNvSpPr/>
          <p:nvPr/>
        </p:nvSpPr>
        <p:spPr>
          <a:xfrm rot="1568394">
            <a:off x="5428005" y="3942801"/>
            <a:ext cx="3257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947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809206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Oveja es a lana, como vaca es a … </a:t>
            </a:r>
          </a:p>
        </p:txBody>
      </p:sp>
      <p:sp>
        <p:nvSpPr>
          <p:cNvPr id="5" name="Rectángulo 4"/>
          <p:cNvSpPr/>
          <p:nvPr/>
        </p:nvSpPr>
        <p:spPr>
          <a:xfrm rot="1598694">
            <a:off x="3037326" y="3827857"/>
            <a:ext cx="4523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LECHE</a:t>
            </a:r>
          </a:p>
        </p:txBody>
      </p:sp>
    </p:spTree>
    <p:extLst>
      <p:ext uri="{BB962C8B-B14F-4D97-AF65-F5344CB8AC3E}">
        <p14:creationId xmlns:p14="http://schemas.microsoft.com/office/powerpoint/2010/main" val="19867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04703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Maleta es a ropa, como basurero es a …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 rot="19159330">
            <a:off x="3197873" y="4015516"/>
            <a:ext cx="54236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BASURA</a:t>
            </a:r>
          </a:p>
        </p:txBody>
      </p:sp>
    </p:spTree>
    <p:extLst>
      <p:ext uri="{BB962C8B-B14F-4D97-AF65-F5344CB8AC3E}">
        <p14:creationId xmlns:p14="http://schemas.microsoft.com/office/powerpoint/2010/main" val="36077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43892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Gorro es a cabeza, como guante es a … </a:t>
            </a:r>
          </a:p>
        </p:txBody>
      </p:sp>
      <p:sp>
        <p:nvSpPr>
          <p:cNvPr id="5" name="Rectángulo 4"/>
          <p:cNvSpPr/>
          <p:nvPr/>
        </p:nvSpPr>
        <p:spPr>
          <a:xfrm rot="1363458">
            <a:off x="3625619" y="3890884"/>
            <a:ext cx="3820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CB8F4"/>
                </a:solidFill>
                <a:effectLst/>
              </a:rPr>
              <a:t>MANO</a:t>
            </a:r>
          </a:p>
        </p:txBody>
      </p:sp>
    </p:spTree>
    <p:extLst>
      <p:ext uri="{BB962C8B-B14F-4D97-AF65-F5344CB8AC3E}">
        <p14:creationId xmlns:p14="http://schemas.microsoft.com/office/powerpoint/2010/main" val="39965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COMPLETA LA ORACIÓN: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30828"/>
            <a:ext cx="9872871" cy="4038600"/>
          </a:xfrm>
        </p:spPr>
        <p:txBody>
          <a:bodyPr/>
          <a:lstStyle/>
          <a:p>
            <a:endParaRPr lang="en-US" dirty="0"/>
          </a:p>
          <a:p>
            <a:r>
              <a:rPr lang="es-MX" sz="3200" dirty="0">
                <a:solidFill>
                  <a:schemeClr val="tx1"/>
                </a:solidFill>
              </a:rPr>
              <a:t>Perro es a hueso, como ratón es a 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02784" y="3750128"/>
            <a:ext cx="38119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QUESO</a:t>
            </a:r>
          </a:p>
        </p:txBody>
      </p:sp>
    </p:spTree>
    <p:extLst>
      <p:ext uri="{BB962C8B-B14F-4D97-AF65-F5344CB8AC3E}">
        <p14:creationId xmlns:p14="http://schemas.microsoft.com/office/powerpoint/2010/main" val="22581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s-CL" sz="9600" dirty="0"/>
              <a:t>     </a:t>
            </a:r>
            <a:r>
              <a:rPr lang="es-CL" sz="9600" dirty="0">
                <a:solidFill>
                  <a:srgbClr val="00B0F0"/>
                </a:solidFill>
              </a:rPr>
              <a:t>MUY BIEN!!!!!</a:t>
            </a:r>
          </a:p>
          <a:p>
            <a:pPr marL="45720" indent="0">
              <a:buNone/>
            </a:pPr>
            <a:r>
              <a:rPr lang="es-CL" sz="9600">
                <a:solidFill>
                  <a:srgbClr val="00B0F0"/>
                </a:solidFill>
              </a:rPr>
              <a:t>  LO </a:t>
            </a:r>
            <a:r>
              <a:rPr lang="es-CL" sz="9600" dirty="0">
                <a:solidFill>
                  <a:srgbClr val="00B0F0"/>
                </a:solidFill>
              </a:rPr>
              <a:t>LOGRASTE!!</a:t>
            </a:r>
          </a:p>
          <a:p>
            <a:pPr marL="45720" indent="0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31" y="3754653"/>
            <a:ext cx="1959429" cy="22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¡CORRE RELOJ!: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2700128" y="1985554"/>
            <a:ext cx="6962503" cy="4209415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801291" y="2926842"/>
            <a:ext cx="6113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Nombra</a:t>
            </a:r>
            <a:r>
              <a:rPr lang="en-US" sz="4400" dirty="0"/>
              <a:t> </a:t>
            </a:r>
            <a:r>
              <a:rPr lang="en-US" sz="4400" dirty="0" err="1"/>
              <a:t>todos</a:t>
            </a:r>
            <a:r>
              <a:rPr lang="en-US" sz="4400" dirty="0"/>
              <a:t> </a:t>
            </a:r>
            <a:r>
              <a:rPr lang="en-US" sz="4400" dirty="0" err="1"/>
              <a:t>los</a:t>
            </a:r>
            <a:r>
              <a:rPr lang="en-US" sz="4400" dirty="0"/>
              <a:t> </a:t>
            </a:r>
            <a:r>
              <a:rPr lang="en-US" sz="4400" b="1" dirty="0" err="1"/>
              <a:t>colores</a:t>
            </a:r>
            <a:r>
              <a:rPr lang="en-US" sz="4400" b="1" dirty="0"/>
              <a:t> </a:t>
            </a:r>
            <a:r>
              <a:rPr lang="en-US" sz="4400" dirty="0"/>
              <a:t>que </a:t>
            </a:r>
            <a:r>
              <a:rPr lang="en-US" sz="4400" dirty="0" err="1"/>
              <a:t>conozcas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 err="1"/>
              <a:t>Tienes</a:t>
            </a:r>
            <a:r>
              <a:rPr lang="en-US" sz="4400" dirty="0"/>
              <a:t> 30 </a:t>
            </a:r>
            <a:r>
              <a:rPr lang="en-US" sz="4400" dirty="0" err="1"/>
              <a:t>segundos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56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904" y="1965960"/>
            <a:ext cx="7071973" cy="4316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921" y="2645300"/>
            <a:ext cx="6541575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92" y="1849116"/>
            <a:ext cx="7071973" cy="431634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-430057" y="4458057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66" y="2567645"/>
            <a:ext cx="6541575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42" y="1813765"/>
            <a:ext cx="7071973" cy="431634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334894" y="2546168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79" y="2636796"/>
            <a:ext cx="678543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79" y="1822044"/>
            <a:ext cx="7071973" cy="431634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835332" y="3980215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29" y="2645075"/>
            <a:ext cx="6480610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¡CORRE RELOJ!: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79" y="1822269"/>
            <a:ext cx="7071973" cy="4316342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1335" y="2453682"/>
            <a:ext cx="6322100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954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248</TotalTime>
  <Words>760</Words>
  <Application>Microsoft Macintosh PowerPoint</Application>
  <PresentationFormat>Panorámica</PresentationFormat>
  <Paragraphs>96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Arial</vt:lpstr>
      <vt:lpstr>Corbel</vt:lpstr>
      <vt:lpstr>Base</vt:lpstr>
      <vt:lpstr>     Aprendamos vocabulario JUGANDO</vt:lpstr>
      <vt:lpstr>INICIO:</vt:lpstr>
      <vt:lpstr>JUEGO: FLUIDEZ LÉXICA</vt:lpstr>
      <vt:lpstr>¡CORRE RELOJ!: </vt:lpstr>
      <vt:lpstr>¡CORRE RELOJ!: </vt:lpstr>
      <vt:lpstr>¡CORRE RELOJ!: </vt:lpstr>
      <vt:lpstr>¡CORRE RELOJ!: </vt:lpstr>
      <vt:lpstr>¡CORRE RELOJ!: </vt:lpstr>
      <vt:lpstr>¡CORRE RELOJ!: </vt:lpstr>
      <vt:lpstr>¡CORRE RELOJ!: </vt:lpstr>
      <vt:lpstr>¡CORRE RELOJ!: </vt:lpstr>
      <vt:lpstr>¡CORRE RELOJ!: </vt:lpstr>
      <vt:lpstr>¡CORRE RELOJ!: </vt:lpstr>
      <vt:lpstr>Presentación de PowerPoint</vt:lpstr>
      <vt:lpstr>JUEGO: SÍNTESIS SEMÁNTICA</vt:lpstr>
      <vt:lpstr>ADIVINA, BUEN ADIVINADOR!</vt:lpstr>
      <vt:lpstr>ADIVINA, BUEN ADIVINADOR!</vt:lpstr>
      <vt:lpstr>ADIVINA, BUEN ADIVINADOR!</vt:lpstr>
      <vt:lpstr>ADIVINA, BUEN ADIVINADOR!</vt:lpstr>
      <vt:lpstr>ADIVINA, BUEN ADIVINADOR!</vt:lpstr>
      <vt:lpstr>ADIVINA, BUEN ADIVINADOR!</vt:lpstr>
      <vt:lpstr>ADIVINA, BUEN ADIVINADOR!</vt:lpstr>
      <vt:lpstr>ADIVINA, BUEN ADIVINADOR!</vt:lpstr>
      <vt:lpstr>ADIVINA, BUEN ADIVINADOR!</vt:lpstr>
      <vt:lpstr>ADIVINA, BUEN ADIVINADOR!</vt:lpstr>
      <vt:lpstr>Presentación de PowerPoint</vt:lpstr>
      <vt:lpstr>JUEGO: ANALOGÍAS SEMÁNTICAS</vt:lpstr>
      <vt:lpstr>COMPLETA LA ORACIÓN:</vt:lpstr>
      <vt:lpstr>COMPLETA LA ORACIÓN:</vt:lpstr>
      <vt:lpstr>COMPLETA LA ORACIÓN:</vt:lpstr>
      <vt:lpstr>COMPLETA LA ORACIÓN:</vt:lpstr>
      <vt:lpstr>COMPLETA LA ORACIÓN:</vt:lpstr>
      <vt:lpstr>COMPLETA LA ORACIÓN:</vt:lpstr>
      <vt:lpstr>COMPLETA LA ORACIÓN:</vt:lpstr>
      <vt:lpstr>COMPLETA LA ORACIÓN:</vt:lpstr>
      <vt:lpstr>COMPLETA LA ORACIÓN:</vt:lpstr>
      <vt:lpstr>COMPLETA LA ORACIÓN:</vt:lpstr>
      <vt:lpstr>  </vt:lpstr>
    </vt:vector>
  </TitlesOfParts>
  <Company>HP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Aprendamos vocabulario</dc:title>
  <dc:creator>Fabiola Tapia Benitez</dc:creator>
  <cp:lastModifiedBy>Usuario de Microsoft Office</cp:lastModifiedBy>
  <cp:revision>38</cp:revision>
  <dcterms:created xsi:type="dcterms:W3CDTF">2020-03-31T22:01:07Z</dcterms:created>
  <dcterms:modified xsi:type="dcterms:W3CDTF">2020-04-07T15:20:15Z</dcterms:modified>
</cp:coreProperties>
</file>