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6" r:id="rId4"/>
    <p:sldId id="257" r:id="rId5"/>
    <p:sldId id="262" r:id="rId6"/>
    <p:sldId id="264" r:id="rId7"/>
    <p:sldId id="258" r:id="rId8"/>
    <p:sldId id="259" r:id="rId9"/>
    <p:sldId id="263" r:id="rId10"/>
    <p:sldId id="265" r:id="rId11"/>
    <p:sldId id="268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0832-79DE-4961-AF38-C2BC992D2FF4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9E85-ADEC-48B9-B765-ABB8B9A37A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74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0832-79DE-4961-AF38-C2BC992D2FF4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9E85-ADEC-48B9-B765-ABB8B9A37A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958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0832-79DE-4961-AF38-C2BC992D2FF4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9E85-ADEC-48B9-B765-ABB8B9A37A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678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0832-79DE-4961-AF38-C2BC992D2FF4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9E85-ADEC-48B9-B765-ABB8B9A37A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3783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0832-79DE-4961-AF38-C2BC992D2FF4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9E85-ADEC-48B9-B765-ABB8B9A37A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975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0832-79DE-4961-AF38-C2BC992D2FF4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9E85-ADEC-48B9-B765-ABB8B9A37A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925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0832-79DE-4961-AF38-C2BC992D2FF4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9E85-ADEC-48B9-B765-ABB8B9A37A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913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0832-79DE-4961-AF38-C2BC992D2FF4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9E85-ADEC-48B9-B765-ABB8B9A37A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442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0832-79DE-4961-AF38-C2BC992D2FF4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9E85-ADEC-48B9-B765-ABB8B9A37A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784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0832-79DE-4961-AF38-C2BC992D2FF4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9E85-ADEC-48B9-B765-ABB8B9A37A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129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0832-79DE-4961-AF38-C2BC992D2FF4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9E85-ADEC-48B9-B765-ABB8B9A37A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43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702">
              <a:schemeClr val="accent1">
                <a:lumMod val="40000"/>
                <a:lumOff val="60000"/>
              </a:schemeClr>
            </a:gs>
            <a:gs pos="11000">
              <a:schemeClr val="accent5"/>
            </a:gs>
            <a:gs pos="5556">
              <a:schemeClr val="accent5"/>
            </a:gs>
            <a:gs pos="20300">
              <a:schemeClr val="accent5"/>
            </a:gs>
            <a:gs pos="61000">
              <a:schemeClr val="accent5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F0832-79DE-4961-AF38-C2BC992D2FF4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C9E85-ADEC-48B9-B765-ABB8B9A37A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789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nfk7yd5lPs" TargetMode="External"/><Relationship Id="rId2" Type="http://schemas.openxmlformats.org/officeDocument/2006/relationships/hyperlink" Target="https://arbolabc.com/juegos-de-memoria/memoria-animale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ALbAK9f3J5I" TargetMode="External"/><Relationship Id="rId5" Type="http://schemas.openxmlformats.org/officeDocument/2006/relationships/hyperlink" Target="https://www.youtube.com/watch?v=r7T_OMFj9jE" TargetMode="External"/><Relationship Id="rId4" Type="http://schemas.openxmlformats.org/officeDocument/2006/relationships/hyperlink" Target="https://www.youtube.com/watch?v=hGMhIIe4BX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67544" y="404664"/>
            <a:ext cx="1944216" cy="1080120"/>
          </a:xfrm>
          <a:prstGeom prst="rect">
            <a:avLst/>
          </a:prstGeom>
          <a:ln/>
        </p:spPr>
      </p:pic>
      <p:sp>
        <p:nvSpPr>
          <p:cNvPr id="5" name="4 Rectángulo"/>
          <p:cNvSpPr/>
          <p:nvPr/>
        </p:nvSpPr>
        <p:spPr>
          <a:xfrm>
            <a:off x="395536" y="1772816"/>
            <a:ext cx="828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4400" b="1" dirty="0">
                <a:solidFill>
                  <a:srgbClr val="00B050"/>
                </a:solidFill>
                <a:latin typeface="Agency FB" pitchFamily="34" charset="0"/>
              </a:rPr>
              <a:t>Categorías </a:t>
            </a:r>
            <a:r>
              <a:rPr lang="es-CL" sz="4400" b="1" dirty="0" smtClean="0">
                <a:solidFill>
                  <a:srgbClr val="00B050"/>
                </a:solidFill>
                <a:latin typeface="Agency FB" pitchFamily="34" charset="0"/>
              </a:rPr>
              <a:t>semánticas “</a:t>
            </a:r>
            <a:r>
              <a:rPr lang="es-CL" sz="4400" b="1" dirty="0">
                <a:solidFill>
                  <a:srgbClr val="00B050"/>
                </a:solidFill>
                <a:latin typeface="Agency FB" pitchFamily="34" charset="0"/>
              </a:rPr>
              <a:t>clasificaciones de las </a:t>
            </a:r>
            <a:r>
              <a:rPr lang="es-CL" sz="4400" b="1" dirty="0" smtClean="0">
                <a:solidFill>
                  <a:srgbClr val="00B050"/>
                </a:solidFill>
                <a:latin typeface="Agency FB" pitchFamily="34" charset="0"/>
              </a:rPr>
              <a:t>familias de:  frutas y animales </a:t>
            </a:r>
            <a:r>
              <a:rPr lang="es-CL" sz="2800" b="1" dirty="0" smtClean="0">
                <a:solidFill>
                  <a:srgbClr val="00B050"/>
                </a:solidFill>
                <a:latin typeface="Agency FB" pitchFamily="34" charset="0"/>
              </a:rPr>
              <a:t>“ </a:t>
            </a:r>
            <a:endParaRPr lang="es-CL" sz="2800" b="1" dirty="0">
              <a:solidFill>
                <a:srgbClr val="00B050"/>
              </a:solidFill>
              <a:latin typeface="Agency FB" pitchFamily="34" charset="0"/>
            </a:endParaRPr>
          </a:p>
        </p:txBody>
      </p:sp>
      <p:pic>
        <p:nvPicPr>
          <p:cNvPr id="11266" name="Picture 2" descr="Completa frutas y animales, fichas de mejora de la atención - Imagenes Educativ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494" y="3429000"/>
            <a:ext cx="2159004" cy="311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73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arasaac.org/zona_descargas/materiales/1837/screenshots/Intrusos_pictogramas_ARASAAC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5"/>
          <a:stretch/>
        </p:blipFill>
        <p:spPr bwMode="auto">
          <a:xfrm>
            <a:off x="3347864" y="260648"/>
            <a:ext cx="525658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9512" y="1412776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 smtClean="0"/>
              <a:t>8.-Nombra o indica el elemento que es diferente en cada riel, según la categoría de animales.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0390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368557"/>
              </p:ext>
            </p:extLst>
          </p:nvPr>
        </p:nvGraphicFramePr>
        <p:xfrm>
          <a:off x="683568" y="1124744"/>
          <a:ext cx="792088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Nombre</a:t>
                      </a:r>
                      <a:r>
                        <a:rPr lang="es-CL" baseline="0" dirty="0" smtClean="0"/>
                        <a:t> Actividad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Páginas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368">
                <a:tc>
                  <a:txBody>
                    <a:bodyPr/>
                    <a:lstStyle/>
                    <a:p>
                      <a:r>
                        <a:rPr lang="es-CL" dirty="0" smtClean="0"/>
                        <a:t>Memorice</a:t>
                      </a:r>
                      <a:r>
                        <a:rPr lang="es-CL" baseline="0" dirty="0" smtClean="0"/>
                        <a:t> de animales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https://arbolabc.com/juegos-de-memoria/memoria-animales</a:t>
                      </a:r>
                      <a:endParaRPr lang="es-CL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CL" dirty="0" smtClean="0"/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Adivinanzas</a:t>
                      </a:r>
                      <a:r>
                        <a:rPr lang="es-C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«Las frutas»</a:t>
                      </a:r>
                      <a:endParaRPr lang="es-C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https://www.youtube.com/watch?v=Unfk7yd5lPs</a:t>
                      </a:r>
                      <a:endParaRPr lang="es-C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Busca</a:t>
                      </a:r>
                      <a:r>
                        <a:rPr lang="es-CL" baseline="0" dirty="0" smtClean="0"/>
                        <a:t> el intruso (animales)</a:t>
                      </a:r>
                      <a:endParaRPr lang="es-CL" dirty="0" smtClean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https://www.youtube.com/watch?v=hGMhIIe4BX4</a:t>
                      </a:r>
                      <a:endParaRPr lang="es-C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Busca</a:t>
                      </a:r>
                      <a:r>
                        <a:rPr lang="es-CL" baseline="0" dirty="0" smtClean="0"/>
                        <a:t> el intruso (Otoño)</a:t>
                      </a:r>
                      <a:endParaRPr lang="es-CL" dirty="0" smtClean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https://www.youtube.com/watch?v=r7T_OMFj9jE</a:t>
                      </a:r>
                      <a:endParaRPr lang="es-C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¿Qué animal falta?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https://www.youtube.com/watch?v=ALbAK9f3J5I</a:t>
                      </a:r>
                      <a:endParaRPr lang="es-C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23528" y="26064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Indicaciones:</a:t>
            </a:r>
            <a:r>
              <a:rPr lang="es-CL" dirty="0" smtClean="0"/>
              <a:t> en las siguientes páginas podrán acceder  a diversas actividades para trabajar en casa. Pueden elegir el video que deseen  trabajar y practicar.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7058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1124744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rgbClr val="009242"/>
                </a:solidFill>
              </a:rPr>
              <a:t>Hoy </a:t>
            </a:r>
            <a:r>
              <a:rPr lang="es-ES" sz="2400" b="1" dirty="0" smtClean="0">
                <a:solidFill>
                  <a:srgbClr val="009242"/>
                </a:solidFill>
              </a:rPr>
              <a:t>les  </a:t>
            </a:r>
            <a:r>
              <a:rPr lang="es-ES" sz="2400" b="1" dirty="0">
                <a:solidFill>
                  <a:srgbClr val="009242"/>
                </a:solidFill>
              </a:rPr>
              <a:t>proponemos una divertida </a:t>
            </a:r>
            <a:r>
              <a:rPr lang="es-ES" sz="2400" b="1" dirty="0" smtClean="0">
                <a:solidFill>
                  <a:srgbClr val="009242"/>
                </a:solidFill>
              </a:rPr>
              <a:t>forma de trabajo en familia  para que  </a:t>
            </a:r>
            <a:r>
              <a:rPr lang="es-ES" sz="2400" b="1" dirty="0">
                <a:solidFill>
                  <a:srgbClr val="009242"/>
                </a:solidFill>
              </a:rPr>
              <a:t>nuestros  </a:t>
            </a:r>
            <a:r>
              <a:rPr lang="es-ES" sz="2400" b="1" dirty="0" smtClean="0">
                <a:solidFill>
                  <a:srgbClr val="009242"/>
                </a:solidFill>
              </a:rPr>
              <a:t>niños y niñas refuercen </a:t>
            </a:r>
            <a:r>
              <a:rPr lang="es-ES" sz="2400" b="1" dirty="0">
                <a:solidFill>
                  <a:srgbClr val="009242"/>
                </a:solidFill>
              </a:rPr>
              <a:t>las diferentes categorías </a:t>
            </a:r>
            <a:r>
              <a:rPr lang="es-ES" sz="2400" b="1" dirty="0" smtClean="0">
                <a:solidFill>
                  <a:srgbClr val="009242"/>
                </a:solidFill>
              </a:rPr>
              <a:t>semánticas (frutas y animales ), a </a:t>
            </a:r>
            <a:r>
              <a:rPr lang="es-ES" sz="2400" b="1" dirty="0">
                <a:solidFill>
                  <a:srgbClr val="009242"/>
                </a:solidFill>
              </a:rPr>
              <a:t>través de </a:t>
            </a:r>
            <a:r>
              <a:rPr lang="es-ES" sz="2400" b="1" dirty="0" smtClean="0">
                <a:solidFill>
                  <a:srgbClr val="009242"/>
                </a:solidFill>
              </a:rPr>
              <a:t>estas  actividades  donde no </a:t>
            </a:r>
            <a:r>
              <a:rPr lang="es-ES" sz="2400" b="1" dirty="0">
                <a:solidFill>
                  <a:srgbClr val="009242"/>
                </a:solidFill>
              </a:rPr>
              <a:t>sólo se trabaja el campo del lenguaje y la semántica </a:t>
            </a:r>
            <a:r>
              <a:rPr lang="es-ES" sz="2400" b="1" dirty="0" smtClean="0">
                <a:solidFill>
                  <a:srgbClr val="009242"/>
                </a:solidFill>
              </a:rPr>
              <a:t>, sino </a:t>
            </a:r>
            <a:r>
              <a:rPr lang="es-ES" sz="2400" b="1" dirty="0">
                <a:solidFill>
                  <a:srgbClr val="009242"/>
                </a:solidFill>
              </a:rPr>
              <a:t>que fomentamos la estimulación </a:t>
            </a:r>
            <a:r>
              <a:rPr lang="es-ES" sz="2400" b="1" dirty="0" smtClean="0">
                <a:solidFill>
                  <a:srgbClr val="009242"/>
                </a:solidFill>
              </a:rPr>
              <a:t>cognitiva de una manera más divertida.</a:t>
            </a:r>
            <a:endParaRPr lang="es-CL" sz="2400" b="1" dirty="0">
              <a:solidFill>
                <a:srgbClr val="009242"/>
              </a:solidFill>
            </a:endParaRPr>
          </a:p>
        </p:txBody>
      </p:sp>
      <p:pic>
        <p:nvPicPr>
          <p:cNvPr id="12290" name="Picture 2" descr="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23287" r="-1268" b="21553"/>
          <a:stretch/>
        </p:blipFill>
        <p:spPr bwMode="auto">
          <a:xfrm>
            <a:off x="3515833" y="3104541"/>
            <a:ext cx="288032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99592" y="315116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>
                <a:solidFill>
                  <a:srgbClr val="92D050"/>
                </a:solidFill>
                <a:latin typeface="Arial Rounded MT Bold" pitchFamily="34" charset="0"/>
              </a:rPr>
              <a:t>Estimadas Familias:</a:t>
            </a:r>
            <a:endParaRPr lang="es-CL" sz="3600" b="1" dirty="0">
              <a:solidFill>
                <a:srgbClr val="92D050"/>
              </a:solidFill>
              <a:latin typeface="Arial Rounded MT Bold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588224" y="588323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92D050"/>
                </a:solidFill>
              </a:rPr>
              <a:t>¡</a:t>
            </a:r>
            <a:r>
              <a:rPr lang="es-CL" sz="2400" b="1" dirty="0" smtClean="0">
                <a:solidFill>
                  <a:srgbClr val="92D050"/>
                </a:solidFill>
              </a:rPr>
              <a:t>BUEN TRABAJO!</a:t>
            </a:r>
            <a:endParaRPr lang="es-CL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42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3.bp.blogspot.com/-eHi2vEKZLc4/VRFDdi-CnGI/AAAAAAAAKB4/QnJ0si4hSio/s1600/Diapositiv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23" y="692696"/>
            <a:ext cx="8496944" cy="592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9511" y="116632"/>
            <a:ext cx="878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/>
              <a:t>1.- Observa todas las imágenes, posteriormente  nombra o indica solo las frutas.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81918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orientacionandujar.es/wp-content/uploads/2018/04/Categorias-semanticas-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92696"/>
            <a:ext cx="885984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79511" y="116632"/>
            <a:ext cx="878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/>
              <a:t>2</a:t>
            </a:r>
            <a:r>
              <a:rPr lang="es-CL" sz="2000" dirty="0" smtClean="0"/>
              <a:t>.- Responde a que categoría pertenecen la  pera, piña y uva (frutas o flores).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156520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1.bp.blogspot.com/-KtMEE0J-Rhc/Wngv3txLEOI/AAAAAAAACVA/nnSh4SANVjg5ViRMGsQLUj1DPp-3yxiQwCLcBGAs/s640/Los%2Baliment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64096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79511" y="116632"/>
            <a:ext cx="8784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dirty="0"/>
              <a:t>3</a:t>
            </a:r>
            <a:r>
              <a:rPr lang="es-CL" sz="2200" dirty="0" smtClean="0"/>
              <a:t>.- Observa todas las imágenes, nombra o indica el intruso (el elemento que no pertenece) en cada riel.</a:t>
            </a:r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393676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arasaac.org/zona_descargas/materiales/1837/screenshots/Intrusos_pictogramas_ARASAAC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2"/>
          <a:stretch/>
        </p:blipFill>
        <p:spPr bwMode="auto">
          <a:xfrm>
            <a:off x="3563888" y="180300"/>
            <a:ext cx="5357760" cy="641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9512" y="1412776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 smtClean="0"/>
              <a:t>4.- Nombra o indica el elemento que es diferente en cada riel, según la categoría de frutas.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3744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x_BI2PP3q4M/VRHZwIsnffI/AAAAAAAAAhM/_EeWzx6qVIo/s1600/Diapositiva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551569"/>
            <a:ext cx="8640960" cy="607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79511" y="116632"/>
            <a:ext cx="87849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/>
              <a:t>5.- Observa todas las imágenes, posteriormente  nombra o indica solo los animales</a:t>
            </a:r>
            <a:r>
              <a:rPr lang="es-CL" sz="2100" dirty="0" smtClean="0"/>
              <a:t>.</a:t>
            </a:r>
            <a:endParaRPr lang="es-CL" sz="2100" dirty="0"/>
          </a:p>
        </p:txBody>
      </p:sp>
    </p:spTree>
    <p:extLst>
      <p:ext uri="{BB962C8B-B14F-4D97-AF65-F5344CB8AC3E}">
        <p14:creationId xmlns:p14="http://schemas.microsoft.com/office/powerpoint/2010/main" val="16130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8uhtTXhbQ1E/T665VXTr23I/AAAAAAAAN6U/3XMz7MWH_9M/s1600/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9"/>
          <a:stretch/>
        </p:blipFill>
        <p:spPr bwMode="auto">
          <a:xfrm>
            <a:off x="3707904" y="342520"/>
            <a:ext cx="5211095" cy="644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61605" y="19355"/>
            <a:ext cx="8856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6</a:t>
            </a:r>
            <a:r>
              <a:rPr lang="es-CL" dirty="0" smtClean="0"/>
              <a:t>.- Observa todas las imágenes y descubre en cada riel a quien pertenece cada parte del cuerpo de los diferentes animales.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8455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3.bp.blogspot.com/-Su2mCEP8khk/Wngv3tXek9I/AAAAAAAACU8/umSsFRWAf0YMDdK7UqgOqLLRq2SS3qSHACLcBGAs/s640/Los%2Banima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86073"/>
            <a:ext cx="8352928" cy="578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79511" y="116632"/>
            <a:ext cx="8784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dirty="0"/>
              <a:t>7</a:t>
            </a:r>
            <a:r>
              <a:rPr lang="es-CL" sz="2200" dirty="0" smtClean="0"/>
              <a:t>.- Observa todas las imágenes, nombra o indica el intruso (el elemento que no pertenece) en cada riel.</a:t>
            </a:r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305437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302</Words>
  <Application>Microsoft Office PowerPoint</Application>
  <PresentationFormat>Presentación en pantalla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Agency FB</vt:lpstr>
      <vt:lpstr>Arial</vt:lpstr>
      <vt:lpstr>Arial Rounded MT Bold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</dc:creator>
  <cp:lastModifiedBy>Alejandra Gutiérrez</cp:lastModifiedBy>
  <cp:revision>14</cp:revision>
  <dcterms:created xsi:type="dcterms:W3CDTF">2020-03-31T00:27:33Z</dcterms:created>
  <dcterms:modified xsi:type="dcterms:W3CDTF">2020-04-27T13:36:02Z</dcterms:modified>
</cp:coreProperties>
</file>